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7" autoAdjust="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266-E70F-468C-B73B-9637A32255C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1039-C069-44B6-8200-F8E0E81B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79" idx="0"/>
            <a:endCxn id="130" idx="7"/>
          </p:cNvCxnSpPr>
          <p:nvPr/>
        </p:nvCxnSpPr>
        <p:spPr>
          <a:xfrm flipH="1">
            <a:off x="4221087" y="3168328"/>
            <a:ext cx="1036934" cy="87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6200000" flipH="1">
            <a:off x="9461764" y="2632559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/>
          <p:nvPr/>
        </p:nvCxnSpPr>
        <p:spPr>
          <a:xfrm rot="16200000" flipH="1">
            <a:off x="9486931" y="2607392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7" idx="1"/>
          </p:cNvCxnSpPr>
          <p:nvPr/>
        </p:nvCxnSpPr>
        <p:spPr>
          <a:xfrm>
            <a:off x="1301221" y="1901308"/>
            <a:ext cx="1102766" cy="870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306425" y="1365577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315882" y="160756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447687" y="132987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19368" y="1200173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407217" y="1695488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642608" y="16941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734276" y="39677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724310" y="440274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24509" y="178278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77" idx="2"/>
            <a:endCxn id="99" idx="1"/>
          </p:cNvCxnSpPr>
          <p:nvPr/>
        </p:nvCxnSpPr>
        <p:spPr>
          <a:xfrm flipH="1">
            <a:off x="6259952" y="1867237"/>
            <a:ext cx="496556" cy="72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9" idx="3"/>
            <a:endCxn id="276" idx="2"/>
          </p:cNvCxnSpPr>
          <p:nvPr/>
        </p:nvCxnSpPr>
        <p:spPr>
          <a:xfrm flipH="1" flipV="1">
            <a:off x="7521117" y="1868620"/>
            <a:ext cx="449436" cy="7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7" idx="3"/>
            <a:endCxn id="179" idx="1"/>
          </p:cNvCxnSpPr>
          <p:nvPr/>
        </p:nvCxnSpPr>
        <p:spPr>
          <a:xfrm>
            <a:off x="4049733" y="2771811"/>
            <a:ext cx="653925" cy="8093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33217" y="24746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3" name="Straight Connector 342"/>
          <p:cNvCxnSpPr>
            <a:stCxn id="5" idx="0"/>
            <a:endCxn id="340" idx="4"/>
          </p:cNvCxnSpPr>
          <p:nvPr/>
        </p:nvCxnSpPr>
        <p:spPr>
          <a:xfrm flipH="1" flipV="1">
            <a:off x="389004" y="934756"/>
            <a:ext cx="372350" cy="553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5" idx="0"/>
            <a:endCxn id="341" idx="4"/>
          </p:cNvCxnSpPr>
          <p:nvPr/>
        </p:nvCxnSpPr>
        <p:spPr>
          <a:xfrm flipV="1">
            <a:off x="761354" y="429974"/>
            <a:ext cx="124101" cy="105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48" idx="3"/>
            <a:endCxn id="5" idx="0"/>
          </p:cNvCxnSpPr>
          <p:nvPr/>
        </p:nvCxnSpPr>
        <p:spPr>
          <a:xfrm flipH="1">
            <a:off x="761354" y="918548"/>
            <a:ext cx="1355954" cy="56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3" idx="3"/>
            <a:endCxn id="5" idx="0"/>
          </p:cNvCxnSpPr>
          <p:nvPr/>
        </p:nvCxnSpPr>
        <p:spPr>
          <a:xfrm flipH="1">
            <a:off x="761354" y="563576"/>
            <a:ext cx="700254" cy="92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71" idx="3"/>
            <a:endCxn id="153" idx="3"/>
          </p:cNvCxnSpPr>
          <p:nvPr/>
        </p:nvCxnSpPr>
        <p:spPr>
          <a:xfrm flipH="1">
            <a:off x="1385317" y="3859426"/>
            <a:ext cx="161960" cy="10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53" idx="3"/>
            <a:endCxn id="370" idx="1"/>
          </p:cNvCxnSpPr>
          <p:nvPr/>
        </p:nvCxnSpPr>
        <p:spPr>
          <a:xfrm>
            <a:off x="1385317" y="3959448"/>
            <a:ext cx="386760" cy="1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79" idx="2"/>
            <a:endCxn id="390" idx="0"/>
          </p:cNvCxnSpPr>
          <p:nvPr/>
        </p:nvCxnSpPr>
        <p:spPr>
          <a:xfrm flipH="1">
            <a:off x="5169046" y="3993951"/>
            <a:ext cx="88975" cy="51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68018" y="2443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238317" y="170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18959" y="172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7" name="Straight Connector 436"/>
          <p:cNvCxnSpPr>
            <a:stCxn id="433" idx="5"/>
            <a:endCxn id="10" idx="0"/>
          </p:cNvCxnSpPr>
          <p:nvPr/>
        </p:nvCxnSpPr>
        <p:spPr>
          <a:xfrm>
            <a:off x="6643617" y="728249"/>
            <a:ext cx="511486" cy="3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5" idx="4"/>
            <a:endCxn id="10" idx="0"/>
          </p:cNvCxnSpPr>
          <p:nvPr/>
        </p:nvCxnSpPr>
        <p:spPr>
          <a:xfrm flipH="1">
            <a:off x="7155103" y="473725"/>
            <a:ext cx="195339" cy="57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799468" y="64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8936561" y="66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9" name="Straight Connector 458"/>
          <p:cNvCxnSpPr>
            <a:stCxn id="368" idx="2"/>
            <a:endCxn id="144" idx="3"/>
          </p:cNvCxnSpPr>
          <p:nvPr/>
        </p:nvCxnSpPr>
        <p:spPr>
          <a:xfrm flipH="1">
            <a:off x="1246936" y="5150938"/>
            <a:ext cx="643440" cy="87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78" idx="2"/>
            <a:endCxn id="144" idx="3"/>
          </p:cNvCxnSpPr>
          <p:nvPr/>
        </p:nvCxnSpPr>
        <p:spPr>
          <a:xfrm flipH="1">
            <a:off x="1246936" y="5617912"/>
            <a:ext cx="637641" cy="40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82" idx="2"/>
            <a:endCxn id="144" idx="3"/>
          </p:cNvCxnSpPr>
          <p:nvPr/>
        </p:nvCxnSpPr>
        <p:spPr>
          <a:xfrm flipH="1">
            <a:off x="1246936" y="6013525"/>
            <a:ext cx="971681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70" idx="1"/>
            <a:endCxn id="479" idx="6"/>
          </p:cNvCxnSpPr>
          <p:nvPr/>
        </p:nvCxnSpPr>
        <p:spPr>
          <a:xfrm flipH="1" flipV="1">
            <a:off x="8517638" y="3993198"/>
            <a:ext cx="515296" cy="27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71" idx="1"/>
            <a:endCxn id="480" idx="6"/>
          </p:cNvCxnSpPr>
          <p:nvPr/>
        </p:nvCxnSpPr>
        <p:spPr>
          <a:xfrm flipH="1">
            <a:off x="8249824" y="6280637"/>
            <a:ext cx="687850" cy="4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434" idx="4"/>
            <a:endCxn id="9" idx="0"/>
          </p:cNvCxnSpPr>
          <p:nvPr/>
        </p:nvCxnSpPr>
        <p:spPr>
          <a:xfrm>
            <a:off x="9519664" y="423140"/>
            <a:ext cx="475370" cy="76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95" idx="3"/>
            <a:endCxn id="9" idx="0"/>
          </p:cNvCxnSpPr>
          <p:nvPr/>
        </p:nvCxnSpPr>
        <p:spPr>
          <a:xfrm flipH="1">
            <a:off x="9995034" y="752249"/>
            <a:ext cx="278779" cy="4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760030" y="3224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732207" y="43441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8629268" y="1649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8632401" y="243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9504893" y="4628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9546490" y="5514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0706172" y="4503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11875081" y="5565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10643654" y="36374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863429" y="4724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993" y="585132"/>
            <a:ext cx="776022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32737" y="80350"/>
            <a:ext cx="90543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1970277" y="620125"/>
            <a:ext cx="1003993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190008" y="233983"/>
            <a:ext cx="1854599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Leader_name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1890376" y="4976126"/>
            <a:ext cx="1308751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username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637604" y="4076798"/>
            <a:ext cx="91824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338172" y="3561003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1884577" y="5443100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218617" y="5838713"/>
            <a:ext cx="180523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</a:rPr>
              <a:t>umb_ratings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4415447" y="4506000"/>
            <a:ext cx="150719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party_name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5030799" y="389580"/>
            <a:ext cx="188953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territory</a:t>
            </a:r>
            <a:r>
              <a:rPr lang="en-US" sz="1400" u="sng" dirty="0" err="1">
                <a:solidFill>
                  <a:schemeClr val="tx1"/>
                </a:solidFill>
              </a:rPr>
              <a:t>_</a:t>
            </a:r>
            <a:r>
              <a:rPr lang="en-US" sz="1400" u="sng" dirty="0" err="1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8596539" y="80176"/>
            <a:ext cx="1846249" cy="342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Country_name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644098" y="124101"/>
            <a:ext cx="1412687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6870407" y="3762342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region_Name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6160756" y="6107501"/>
            <a:ext cx="2089068" cy="4402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continent_name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9943278" y="456016"/>
            <a:ext cx="2257036" cy="3470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Governing_system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776130" y="6426336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5" name="Straight Connector 544"/>
          <p:cNvCxnSpPr>
            <a:stCxn id="543" idx="1"/>
            <a:endCxn id="144" idx="3"/>
          </p:cNvCxnSpPr>
          <p:nvPr/>
        </p:nvCxnSpPr>
        <p:spPr>
          <a:xfrm flipH="1" flipV="1">
            <a:off x="1246936" y="6025652"/>
            <a:ext cx="721705" cy="4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460200" y="1784955"/>
            <a:ext cx="1216241" cy="5104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8022744" y="667973"/>
            <a:ext cx="983829" cy="559340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8974882" y="4873257"/>
            <a:ext cx="1060021" cy="710214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Flowchart: Decision 81"/>
          <p:cNvSpPr/>
          <p:nvPr/>
        </p:nvSpPr>
        <p:spPr>
          <a:xfrm>
            <a:off x="8151814" y="1964136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11041778" y="1202010"/>
            <a:ext cx="1166052" cy="575781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Allies with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6259952" y="2296687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134743" y="3691090"/>
            <a:ext cx="1250574" cy="53671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1" name="Flowchart: Decision 470"/>
          <p:cNvSpPr/>
          <p:nvPr/>
        </p:nvSpPr>
        <p:spPr>
          <a:xfrm>
            <a:off x="11319178" y="4952977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7" name="Flowchart: Decision 526"/>
          <p:cNvSpPr/>
          <p:nvPr/>
        </p:nvSpPr>
        <p:spPr>
          <a:xfrm>
            <a:off x="9988661" y="3976005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Flowchart: Decision 106"/>
          <p:cNvSpPr/>
          <p:nvPr/>
        </p:nvSpPr>
        <p:spPr>
          <a:xfrm>
            <a:off x="2403987" y="2452238"/>
            <a:ext cx="1645746" cy="63914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of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44" idx="0"/>
            <a:endCxn id="153" idx="2"/>
          </p:cNvCxnSpPr>
          <p:nvPr/>
        </p:nvCxnSpPr>
        <p:spPr>
          <a:xfrm flipV="1">
            <a:off x="751848" y="4227805"/>
            <a:ext cx="8182" cy="138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53" idx="0"/>
          </p:cNvCxnSpPr>
          <p:nvPr/>
        </p:nvCxnSpPr>
        <p:spPr>
          <a:xfrm flipH="1">
            <a:off x="760030" y="2314119"/>
            <a:ext cx="1324" cy="137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1"/>
          </p:cNvCxnSpPr>
          <p:nvPr/>
        </p:nvCxnSpPr>
        <p:spPr>
          <a:xfrm flipV="1">
            <a:off x="5676441" y="1461609"/>
            <a:ext cx="908685" cy="5785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0"/>
            <a:endCxn id="292" idx="3"/>
          </p:cNvCxnSpPr>
          <p:nvPr/>
        </p:nvCxnSpPr>
        <p:spPr>
          <a:xfrm flipH="1">
            <a:off x="10534225" y="1202010"/>
            <a:ext cx="1090579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3" idx="3"/>
            <a:endCxn id="92" idx="2"/>
          </p:cNvCxnSpPr>
          <p:nvPr/>
        </p:nvCxnSpPr>
        <p:spPr>
          <a:xfrm>
            <a:off x="10543682" y="1694126"/>
            <a:ext cx="1081122" cy="8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7" idx="0"/>
            <a:endCxn id="281" idx="3"/>
          </p:cNvCxnSpPr>
          <p:nvPr/>
        </p:nvCxnSpPr>
        <p:spPr>
          <a:xfrm flipH="1">
            <a:off x="9962076" y="3976005"/>
            <a:ext cx="881886" cy="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7" idx="2"/>
            <a:endCxn id="282" idx="3"/>
          </p:cNvCxnSpPr>
          <p:nvPr/>
        </p:nvCxnSpPr>
        <p:spPr>
          <a:xfrm flipH="1" flipV="1">
            <a:off x="9952110" y="4489307"/>
            <a:ext cx="891852" cy="7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1" idx="0"/>
          </p:cNvCxnSpPr>
          <p:nvPr/>
        </p:nvCxnSpPr>
        <p:spPr>
          <a:xfrm flipH="1">
            <a:off x="9498750" y="5583471"/>
            <a:ext cx="6143" cy="28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15528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" idx="3"/>
            <a:endCxn id="4" idx="1"/>
          </p:cNvCxnSpPr>
          <p:nvPr/>
        </p:nvCxnSpPr>
        <p:spPr>
          <a:xfrm>
            <a:off x="1301221" y="1901308"/>
            <a:ext cx="3158979" cy="138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01426" y="2509875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7690575" y="1487487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2" idx="2"/>
            <a:endCxn id="70" idx="0"/>
          </p:cNvCxnSpPr>
          <p:nvPr/>
        </p:nvCxnSpPr>
        <p:spPr>
          <a:xfrm rot="16200000" flipH="1">
            <a:off x="8407224" y="2758946"/>
            <a:ext cx="1349455" cy="833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flipV="1">
            <a:off x="7681672" y="982147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36" idx="3"/>
            <a:endCxn id="178" idx="1"/>
          </p:cNvCxnSpPr>
          <p:nvPr/>
        </p:nvCxnSpPr>
        <p:spPr>
          <a:xfrm>
            <a:off x="9006573" y="947643"/>
            <a:ext cx="441114" cy="468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71" idx="2"/>
            <a:endCxn id="71" idx="3"/>
          </p:cNvCxnSpPr>
          <p:nvPr/>
        </p:nvCxnSpPr>
        <p:spPr>
          <a:xfrm rot="5400000">
            <a:off x="10550782" y="4998903"/>
            <a:ext cx="790778" cy="1772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1486" y="1488496"/>
            <a:ext cx="1079735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7687" y="1184639"/>
            <a:ext cx="1094694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2934" y="3850473"/>
            <a:ext cx="93163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7674" y="5867825"/>
            <a:ext cx="112215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6760" y="5612840"/>
            <a:ext cx="99017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703658" y="3168328"/>
            <a:ext cx="110872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Political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1165931" y="16821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1043382" y="922981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9473583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>
            <a:off x="7725079" y="1461609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/>
          <p:nvPr/>
        </p:nvCxnSpPr>
        <p:spPr>
          <a:xfrm flipV="1">
            <a:off x="7647168" y="947643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5126" y="1048797"/>
            <a:ext cx="1139953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or Territory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002333" y="3989155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703658" y="1055141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220406" y="3256057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37" idx="4"/>
            <a:endCxn id="4" idx="0"/>
          </p:cNvCxnSpPr>
          <p:nvPr/>
        </p:nvCxnSpPr>
        <p:spPr>
          <a:xfrm flipH="1">
            <a:off x="5068321" y="1451916"/>
            <a:ext cx="15563" cy="3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7" idx="2"/>
            <a:endCxn id="138" idx="1"/>
          </p:cNvCxnSpPr>
          <p:nvPr/>
        </p:nvCxnSpPr>
        <p:spPr>
          <a:xfrm>
            <a:off x="3226860" y="3091383"/>
            <a:ext cx="104912" cy="22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00331" y="2397100"/>
            <a:ext cx="2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866573" y="4775580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r</a:t>
            </a:r>
            <a:r>
              <a:rPr lang="en-US" sz="1400" u="sng" dirty="0" err="1" smtClean="0">
                <a:solidFill>
                  <a:schemeClr val="tx1"/>
                </a:solidFill>
              </a:rPr>
              <a:t>egion_id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114" idx="6"/>
            <a:endCxn id="70" idx="1"/>
          </p:cNvCxnSpPr>
          <p:nvPr/>
        </p:nvCxnSpPr>
        <p:spPr>
          <a:xfrm flipV="1">
            <a:off x="8513804" y="4263285"/>
            <a:ext cx="519130" cy="743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26279" y="526211"/>
            <a:ext cx="2743200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8951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Maryland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00265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579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42008" y="4123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Obama</a:t>
            </a:r>
            <a:endParaRPr lang="en-US" dirty="0"/>
          </a:p>
        </p:txBody>
      </p:sp>
      <p:cxnSp>
        <p:nvCxnSpPr>
          <p:cNvPr id="44" name="Elbow Connector 43"/>
          <p:cNvCxnSpPr>
            <a:stCxn id="39" idx="0"/>
            <a:endCxn id="159" idx="2"/>
          </p:cNvCxnSpPr>
          <p:nvPr/>
        </p:nvCxnSpPr>
        <p:spPr>
          <a:xfrm rot="16200000" flipV="1">
            <a:off x="6012612" y="3536830"/>
            <a:ext cx="785005" cy="388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9" idx="0"/>
            <a:endCxn id="34" idx="2"/>
          </p:cNvCxnSpPr>
          <p:nvPr/>
        </p:nvCxnSpPr>
        <p:spPr>
          <a:xfrm rot="16200000" flipV="1">
            <a:off x="4951563" y="1164566"/>
            <a:ext cx="905773" cy="1613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7" idx="0"/>
            <a:endCxn id="34" idx="2"/>
          </p:cNvCxnSpPr>
          <p:nvPr/>
        </p:nvCxnSpPr>
        <p:spPr>
          <a:xfrm rot="5400000" flipH="1" flipV="1">
            <a:off x="4144993" y="1971136"/>
            <a:ext cx="9057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7" idx="0"/>
            <a:endCxn id="34" idx="2"/>
          </p:cNvCxnSpPr>
          <p:nvPr/>
        </p:nvCxnSpPr>
        <p:spPr>
          <a:xfrm rot="5400000" flipH="1" flipV="1">
            <a:off x="3338423" y="1164566"/>
            <a:ext cx="905773" cy="161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78</Words>
  <Application>Microsoft Office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Adam Finer</cp:lastModifiedBy>
  <cp:revision>84</cp:revision>
  <dcterms:created xsi:type="dcterms:W3CDTF">2015-03-24T16:58:16Z</dcterms:created>
  <dcterms:modified xsi:type="dcterms:W3CDTF">2015-04-22T21:28:51Z</dcterms:modified>
</cp:coreProperties>
</file>