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0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8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1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2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5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0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0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9B9B-A1B8-FE45-874D-DDD3FD1CC15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0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7230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8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 you get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and end position</a:t>
            </a:r>
          </a:p>
          <a:p>
            <a:r>
              <a:rPr lang="en-US" dirty="0" smtClean="0"/>
              <a:t>Distance travelled</a:t>
            </a:r>
          </a:p>
          <a:p>
            <a:r>
              <a:rPr lang="en-US" dirty="0" smtClean="0"/>
              <a:t>Start and end time</a:t>
            </a:r>
          </a:p>
          <a:p>
            <a:r>
              <a:rPr lang="en-US" dirty="0" smtClean="0"/>
              <a:t>Taxi identifier</a:t>
            </a:r>
          </a:p>
          <a:p>
            <a:r>
              <a:rPr lang="en-US" dirty="0" smtClean="0"/>
              <a:t>Driver identifier</a:t>
            </a:r>
          </a:p>
          <a:p>
            <a:r>
              <a:rPr lang="en-US" dirty="0" smtClean="0"/>
              <a:t>Fare + Tip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all cities in the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 system to receive these events in real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architecture would you use to handle the data, to support:</a:t>
            </a:r>
          </a:p>
          <a:p>
            <a:pPr lvl="1"/>
            <a:r>
              <a:rPr lang="en-US" dirty="0" smtClean="0"/>
              <a:t>Building dashboards to provide both real-time and historical views</a:t>
            </a:r>
          </a:p>
          <a:p>
            <a:pPr lvl="1"/>
            <a:r>
              <a:rPr lang="en-US" dirty="0" smtClean="0"/>
              <a:t>Graphical </a:t>
            </a:r>
            <a:r>
              <a:rPr lang="en-US" dirty="0" smtClean="0"/>
              <a:t>views of high-level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Reports on whether drivers are exceeding hours or speed limits</a:t>
            </a:r>
          </a:p>
          <a:p>
            <a:pPr lvl="1"/>
            <a:r>
              <a:rPr lang="en-US" dirty="0" smtClean="0"/>
              <a:t>A tool to help drivers find popular areas based on time of day and current location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 etc..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717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99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Group Exercise</vt:lpstr>
      <vt:lpstr>PowerPoint Presentation</vt:lpstr>
      <vt:lpstr>Assume you get </vt:lpstr>
      <vt:lpstr>Design a system to receive these events in real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Exercise</dc:title>
  <dc:creator>Paul Fremantle</dc:creator>
  <cp:lastModifiedBy>Paul Fremantle</cp:lastModifiedBy>
  <cp:revision>9</cp:revision>
  <dcterms:created xsi:type="dcterms:W3CDTF">2017-07-21T07:44:21Z</dcterms:created>
  <dcterms:modified xsi:type="dcterms:W3CDTF">2018-07-27T08:20:45Z</dcterms:modified>
</cp:coreProperties>
</file>