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F4B2-6830-174D-A532-53F5EDFC1B49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C095-3CC8-A947-BBB1-7D910A7F1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6c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Menlo Bold"/>
                <a:cs typeface="Menlo Bold"/>
              </a:rPr>
              <a:t>[[ 1.          0.15930172  0.14646246]</a:t>
            </a:r>
          </a:p>
          <a:p>
            <a:pPr marL="0" indent="0">
              <a:buNone/>
            </a:pPr>
            <a:r>
              <a:rPr lang="mr-IN" sz="2400" dirty="0" smtClean="0">
                <a:latin typeface="Menlo Bold"/>
                <a:cs typeface="Menlo Bold"/>
              </a:rPr>
              <a:t> [ 0.15930172  1.          0.04092338]</a:t>
            </a:r>
          </a:p>
          <a:p>
            <a:pPr marL="0" indent="0">
              <a:buNone/>
            </a:pPr>
            <a:r>
              <a:rPr lang="mr-IN" sz="2400" dirty="0" smtClean="0">
                <a:latin typeface="Menlo Bold"/>
                <a:cs typeface="Menlo Bold"/>
              </a:rPr>
              <a:t> [ 0.14646246  0.04092338  1.        ]]</a:t>
            </a:r>
            <a:endParaRPr lang="en-US" sz="2400" dirty="0">
              <a:latin typeface="Menlo Bold"/>
              <a:cs typeface="Menlo Bold"/>
            </a:endParaRPr>
          </a:p>
        </p:txBody>
      </p:sp>
    </p:spTree>
    <p:extLst>
      <p:ext uri="{BB962C8B-B14F-4D97-AF65-F5344CB8AC3E}">
        <p14:creationId xmlns:p14="http://schemas.microsoft.com/office/powerpoint/2010/main" val="375580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08193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Temp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Wind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Inc</a:t>
                      </a:r>
                      <a:endParaRPr lang="en-US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Temp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100%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4000" dirty="0" smtClean="0">
                          <a:latin typeface="Menlo Bold"/>
                          <a:cs typeface="Menlo Bold"/>
                        </a:rPr>
                        <a:t>15</a:t>
                      </a:r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.</a:t>
                      </a:r>
                      <a:r>
                        <a:rPr lang="mr-IN" sz="4000" dirty="0" smtClean="0">
                          <a:latin typeface="Menlo Bold"/>
                          <a:cs typeface="Menlo Bold"/>
                        </a:rPr>
                        <a:t>9</a:t>
                      </a:r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4000" dirty="0" smtClean="0">
                          <a:latin typeface="Menlo Bold"/>
                          <a:cs typeface="Menlo Bold"/>
                        </a:rPr>
                        <a:t>14</a:t>
                      </a:r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.</a:t>
                      </a:r>
                      <a:r>
                        <a:rPr lang="mr-IN" sz="4000" dirty="0" smtClean="0">
                          <a:latin typeface="Menlo Bold"/>
                          <a:cs typeface="Menlo Bold"/>
                        </a:rPr>
                        <a:t>6</a:t>
                      </a:r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bg1"/>
                          </a:solidFill>
                        </a:rPr>
                        <a:t>Wind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15.9%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4.1%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b="1" dirty="0" err="1" smtClean="0">
                          <a:solidFill>
                            <a:schemeClr val="bg1"/>
                          </a:solidFill>
                        </a:rPr>
                        <a:t>Inc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14.6%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4.1%</a:t>
                      </a:r>
                      <a:endParaRPr lang="en-US" sz="4000" dirty="0">
                        <a:latin typeface="Menlo Bold"/>
                        <a:cs typeface="Menl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Menlo Bold"/>
                          <a:cs typeface="Menlo Bold"/>
                        </a:rPr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52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Results of 6c</vt:lpstr>
      <vt:lpstr>What does it mean?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5</cp:revision>
  <dcterms:created xsi:type="dcterms:W3CDTF">2016-09-22T07:57:48Z</dcterms:created>
  <dcterms:modified xsi:type="dcterms:W3CDTF">2018-07-27T08:43:53Z</dcterms:modified>
</cp:coreProperties>
</file>