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1"/>
          <p:cNvCxnSpPr>
            <a:stCxn id="198" idx="3"/>
            <a:endCxn id="203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31"/>
          <p:cNvCxnSpPr>
            <a:stCxn id="198" idx="2"/>
            <a:endCxn id="199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6" name="Google Shape;206;p31"/>
          <p:cNvCxnSpPr>
            <a:stCxn id="198" idx="2"/>
            <a:endCxn id="200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7" name="Google Shape;207;p31"/>
          <p:cNvCxnSpPr>
            <a:stCxn id="198" idx="2"/>
            <a:endCxn id="201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31"/>
          <p:cNvCxnSpPr>
            <a:stCxn id="198" idx="2"/>
            <a:endCxn id="202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31"/>
          <p:cNvCxnSpPr>
            <a:stCxn id="197" idx="3"/>
            <a:endCxn id="198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Google Shape;210;p31"/>
          <p:cNvCxnSpPr>
            <a:endCxn id="199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1"/>
          <p:cNvCxnSpPr>
            <a:stCxn id="197" idx="2"/>
            <a:endCxn id="201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2" name="Google Shape;212;p31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