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  <p:embeddedFont>
      <p:font typeface="Gill Sans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GillSans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Gill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hyperlink" Target="http://blog.mccrory.me/2010/11/03/cap-theorem-and-the-cloud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cs-www.cs.yale.edu/homes/dna/papers/abadi-pacelc.pdf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2019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55" name="Google Shape;255;p33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 rot="-5400000">
            <a:off x="196140" y="3044216"/>
            <a:ext cx="1273420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3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58" name="Google Shape;258;p33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3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0" name="Google Shape;260;p33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3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2" name="Google Shape;262;p33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3" name="Google Shape;263;p33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4" name="Google Shape;264;p33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3"/>
          <p:cNvCxnSpPr>
            <a:stCxn id="258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3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5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5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35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6" name="Google Shape;286;p35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5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8" name="Google Shape;288;p35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35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0" name="Google Shape;290;p35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35"/>
          <p:cNvCxnSpPr>
            <a:stCxn id="284" idx="0"/>
          </p:cNvCxnSpPr>
          <p:nvPr/>
        </p:nvCxnSpPr>
        <p:spPr>
          <a:xfrm>
            <a:off x="14883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2" name="Google Shape;292;p35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6"/>
          <p:cNvCxnSpPr>
            <a:stCxn id="299" idx="3"/>
            <a:endCxn id="30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6" name="Google Shape;306;p36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7" name="Google Shape;307;p36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6"/>
          <p:cNvCxnSpPr>
            <a:stCxn id="308" idx="3"/>
            <a:endCxn id="29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0" name="Google Shape;310;p36"/>
          <p:cNvCxnSpPr>
            <a:stCxn id="308" idx="3"/>
            <a:endCxn id="30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1" name="Google Shape;311;p36"/>
          <p:cNvCxnSpPr>
            <a:stCxn id="308" idx="3"/>
            <a:endCxn id="30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2" name="Google Shape;312;p3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8"/>
          <p:cNvCxnSpPr>
            <a:stCxn id="330" idx="3"/>
            <a:endCxn id="331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7" name="Google Shape;337;p38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8" name="Google Shape;338;p38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39" name="Google Shape;3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8"/>
          <p:cNvCxnSpPr>
            <a:stCxn id="339" idx="3"/>
            <a:endCxn id="330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1" name="Google Shape;341;p38"/>
          <p:cNvCxnSpPr>
            <a:stCxn id="339" idx="3"/>
            <a:endCxn id="332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2" name="Google Shape;342;p38"/>
          <p:cNvCxnSpPr>
            <a:stCxn id="339" idx="3"/>
            <a:endCxn id="334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3" name="Google Shape;343;p38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0" name="Google Shape;370;p41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1" name="Google Shape;371;p41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41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41"/>
          <p:cNvCxnSpPr>
            <a:stCxn id="373" idx="3"/>
            <a:endCxn id="372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5" name="Google Shape;375;p41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76" name="Google Shape;376;p41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1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41"/>
          <p:cNvCxnSpPr>
            <a:stCxn id="377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0" name="Google Shape;380;p41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41"/>
          <p:cNvCxnSpPr>
            <a:stCxn id="381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1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41"/>
          <p:cNvCxnSpPr>
            <a:stCxn id="384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6" name="Google Shape;386;p41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41"/>
          <p:cNvCxnSpPr>
            <a:stCxn id="376" idx="2"/>
            <a:endCxn id="387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9" name="Google Shape;389;p41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395" name="Google Shape;395;p42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96" name="Google Shape;3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42"/>
          <p:cNvCxnSpPr>
            <a:stCxn id="397" idx="3"/>
            <a:endCxn id="399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1" name="Google Shape;401;p42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2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42"/>
          <p:cNvCxnSpPr>
            <a:endCxn id="404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7" name="Google Shape;407;p42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42"/>
          <p:cNvCxnSpPr>
            <a:stCxn id="403" idx="3"/>
            <a:endCxn id="396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9" name="Google Shape;409;p42"/>
          <p:cNvCxnSpPr>
            <a:stCxn id="403" idx="3"/>
            <a:endCxn id="398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0" name="Google Shape;41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42"/>
          <p:cNvCxnSpPr>
            <a:stCxn id="403" idx="3"/>
            <a:endCxn id="410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2" name="Google Shape;412;p42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19" name="Google Shape;4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43"/>
          <p:cNvCxnSpPr>
            <a:endCxn id="42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6" name="Google Shape;426;p43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7" name="Google Shape;427;p43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28" name="Google Shape;4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3"/>
          <p:cNvCxnSpPr>
            <a:stCxn id="42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0" name="Google Shape;430;p43"/>
          <p:cNvCxnSpPr>
            <a:stCxn id="428" idx="3"/>
            <a:endCxn id="42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1" name="Google Shape;431;p43"/>
          <p:cNvCxnSpPr>
            <a:stCxn id="428" idx="3"/>
            <a:endCxn id="42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2" name="Google Shape;432;p43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3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3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43"/>
          <p:cNvCxnSpPr>
            <a:stCxn id="419" idx="3"/>
            <a:endCxn id="43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2" name="Google Shape;442;p43"/>
          <p:cNvCxnSpPr>
            <a:stCxn id="42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3" name="Google Shape;443;p43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55" name="Google Shape;455;p45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1" name="Google Shape;461;p4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2" name="Google Shape;4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6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69" name="Google Shape;469;p47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7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7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2" name="Google Shape;472;p47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47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4" name="Google Shape;474;p47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47"/>
          <p:cNvCxnSpPr>
            <a:stCxn id="469" idx="6"/>
            <a:endCxn id="47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6" name="Google Shape;476;p47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2" name="Google Shape;482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5" name="Google Shape;485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" name="Google Shape;486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7" name="Google Shape;487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48"/>
          <p:cNvCxnSpPr>
            <a:stCxn id="482" idx="6"/>
            <a:endCxn id="483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9" name="Google Shape;489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8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496" name="Google Shape;496;p4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2" name="Google Shape;502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08" name="Google Shape;508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14" name="Google Shape;514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0" name="Google Shape;52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26" name="Google Shape;52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27" name="Google Shape;527;p54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</a:t>
            </a:r>
            <a:endParaRPr/>
          </a:p>
        </p:txBody>
      </p:sp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45" name="Google Shape;545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1" name="Google Shape;551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