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2018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in Python</a:t>
            </a:r>
            <a:br>
              <a:rPr lang="en-US" sz="3959"/>
            </a:br>
            <a:r>
              <a:rPr lang="en-US" sz="3959"/>
              <a:t>A mapper</a:t>
            </a:r>
            <a:endParaRPr sz="3959"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#!/usr/bin/env python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import sys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# input comes from STDIN (standard input)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for line in sys.stdin: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# remove leading and trailing whitespace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line = line.strip()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# split the line into words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words = line.split()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# increase counters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for word in words: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    # write the results to STDOUT (standard output);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    # what we output here will be the input for the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    # Reduce step, i.e. the input for reducer.py</a:t>
            </a:r>
            <a:endParaRPr sz="154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    #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    # tab-delimited; the trivial word count is 1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>
                <a:latin typeface="Droid Sans Mono"/>
                <a:ea typeface="Droid Sans Mono"/>
                <a:cs typeface="Droid Sans Mono"/>
                <a:sym typeface="Droid Sans Mono"/>
              </a:rPr>
              <a:t>        print '%s\t%d' % (word, 1)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in Python</a:t>
            </a:r>
            <a:br>
              <a:rPr lang="en-US" sz="3959"/>
            </a:br>
            <a:r>
              <a:rPr lang="en-US" sz="3959"/>
              <a:t>A reducer</a:t>
            </a:r>
            <a:endParaRPr sz="3959"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75635" y="144398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#!/usr/bin/env python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import sys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current_word = None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current_count = 0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word = None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# input comes from STDIN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for line in sys.stdin: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# remove leading and trailing whitespace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line = line.strip()</a:t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# parse the input we got from mapper.py</a:t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word, count = line.split('\t', 1)</a:t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# convert count (currently a string) to int</a:t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try: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count = int(count)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except ValueError: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	continue</a:t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# this IF-switch only works because Hadoop sorts map output by key</a:t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if current_word == word: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current_count += count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else: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if current_word: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    # write result to STDOUT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    print '%s\t%s' % (current_word, current_count)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current_count = count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    current_word = word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# do not forget to output the last word if needed!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if current_word == word:</a:t>
            </a:r>
            <a:endParaRPr/>
          </a:p>
          <a:p>
            <a:pPr indent="0" lvl="1" marL="45720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>
                <a:latin typeface="Droid Sans Mono"/>
                <a:ea typeface="Droid Sans Mono"/>
                <a:cs typeface="Droid Sans Mono"/>
                <a:sym typeface="Droid Sans Mono"/>
              </a:rPr>
              <a:t>    print '%s\t%s' % (current_word, current_count)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Executing this on a set of files</a:t>
            </a:r>
            <a:endParaRPr sz="3959"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yarn </a:t>
            </a:r>
            <a:br>
              <a:rPr lang="en-US"/>
            </a:br>
            <a:r>
              <a:rPr lang="en-US"/>
              <a:t>jar </a:t>
            </a:r>
            <a:br>
              <a:rPr lang="en-US"/>
            </a:br>
            <a:r>
              <a:rPr lang="en-US"/>
              <a:t>/usr/…./lib/hadoop-streaming-2.7.1.jar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-input /user/hduser/books </a:t>
            </a:r>
            <a:br>
              <a:rPr lang="en-US"/>
            </a:br>
            <a:r>
              <a:rPr lang="en-US"/>
              <a:t>-output /user/hduser/output </a:t>
            </a:r>
            <a:br>
              <a:rPr lang="en-US"/>
            </a:br>
            <a:r>
              <a:rPr lang="en-US"/>
              <a:t>-mapper ./mapper.py </a:t>
            </a:r>
            <a:br>
              <a:rPr lang="en-US"/>
            </a:br>
            <a:r>
              <a:rPr lang="en-US"/>
              <a:t>-reducer ./reducer.py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Please note this is not the most efficient way of coding Python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But the simplest and easiest to explain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Java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public static void main(String[] args) throws Exception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Configuration conf = new Configuration();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 job = Job.getInstance(conf, "word count");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job.setJarByClass(WordCount.class);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job.setMapperClass(TokenizerMapper.class);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job.setCombinerClass(IntSumReducer.class);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job.setReducerClass(IntSumReducer.class);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job.setOutputKeyClass(Text.class);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job.setOutputValueClass(IntWritable.class);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FileInputFormat.addInputPath(job, new Path(args[0]));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FileOutputFormat.setOutputPath(job, </a:t>
            </a:r>
            <a:r>
              <a:rPr lang="en-US" sz="1595">
                <a:latin typeface="Droid Sans Mono"/>
                <a:ea typeface="Droid Sans Mono"/>
                <a:cs typeface="Droid Sans Mono"/>
                <a:sym typeface="Droid Sans Mono"/>
              </a:rPr>
              <a:t>new Path(args[1]));</a:t>
            </a:r>
            <a:endParaRPr sz="176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  System.exit(job.waitForCompletion(true) ? 0 : 1);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Java cont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$ yarn jar wc.jar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WordCount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/user/joe/wordcount/input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/user/joe/wordcount/output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Running jobs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two pieces of paper and write your name and day/month of birth on </a:t>
            </a:r>
            <a:r>
              <a:rPr b="1" lang="en-US"/>
              <a:t>one.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