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://db-engines.com/en/rank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2019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6700"/>
            <a:ext cx="9144000" cy="37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5802"/>
            <a:ext cx="9143999" cy="545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