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://www.slideshare.net/charmalloc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Big Data</a:t>
            </a:r>
            <a:br>
              <a:rPr lang="en-US" sz="3959"/>
            </a:br>
            <a:r>
              <a:rPr lang="en-US" sz="3959"/>
              <a:t>Pulling it all together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2019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do I visualise data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a SQL database?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a NoSQL database?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Generate charts in Python Spark?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Collection / Queuing systems</a:t>
            </a:r>
            <a:endParaRPr sz="3959"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ways of making the choice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protocol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middleware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Protocols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ZeroMQ, MQTT, AMQP, STOMP, Kafka Protocol, Rendevouz,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Middleware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Kafka, Apollo, Mosquitto, QPid, MQ, Tibco, WSO2, etc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Kafka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4900"/>
            <a:ext cx="9144000" cy="464343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http://www.slideshare.net/charmalloc/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Processing approaches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Covered in detail already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Cluster management systems for Big Data</a:t>
            </a:r>
            <a:endParaRPr sz="3959"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 of Hadoop but significantly rebuilt since Hadoop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Mesos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Popular Apache project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Built to be a resource manager for a complete datacenter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Supports many workloads (e.g. Docker as well as Spark)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Apache Mesos</a:t>
            </a:r>
            <a:br>
              <a:rPr lang="en-US" sz="3959"/>
            </a:br>
            <a:endParaRPr sz="3959"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6912"/>
            <a:ext cx="9144000" cy="594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Pachyderm</a:t>
            </a:r>
            <a:br>
              <a:rPr lang="en-US" sz="2000"/>
            </a:br>
            <a:r>
              <a:rPr lang="en-US" sz="2000"/>
              <a:t>https://github.com/pachyderm/pachyderm</a:t>
            </a:r>
            <a:endParaRPr/>
          </a:p>
        </p:txBody>
      </p:sp>
      <p:pic>
        <p:nvPicPr>
          <p:cNvPr id="202" name="Google Shape;20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294" l="0" r="0" t="7294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Realtime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Apache Storm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Highly flexible model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Supports pure streaming and micro-batch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Lots of plugins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Apache Spark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Micro-batch only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Integrates cleanly into Spark (fewer components)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 plugins and more being developed</a:t>
            </a:r>
            <a:endParaRPr sz="259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Visualisation</a:t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9192"/>
            <a:ext cx="9144000" cy="518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Visualisation approaches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Full products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Tableau, Qlik, SAS, GoodData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Web-based systems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Tableau Public, Datawrapper, Raw, Plotly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 oriented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D3.js, dygraphs, Python charting, Leaflet, Fusion Charts, Google Charts,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bigger picture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are the different components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Message queueing and collection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Map-Reduce and DAG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Realtime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Fast databases for speed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Visualisation and Dashboards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Fortune top 10 big data companies</a:t>
            </a:r>
            <a:br>
              <a:rPr lang="en-US" sz="3959"/>
            </a:br>
            <a:r>
              <a:rPr lang="en-US" sz="1080"/>
              <a:t>fortune.com/2014/06/13/these-big-data-companies-are-ones-to-watch/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MapR – Apache Hadoop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MemSQL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Databricks – Apache Spark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Platfora – Apache Hadoop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Splunk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Teradata – Apache Hadoop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Palantir – Hadoop, Cassandra, Lucene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Premise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Datameer – Apache Hadoop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Cloudera – Apache Hadoop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Hortonworks – Apache Hadoop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MongoDB – MongoDB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Trifacta – Apache Hadoop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</p:txBody>
      </p:sp>
      <p:sp>
        <p:nvSpPr>
          <p:cNvPr id="227" name="Google Shape;227;p32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Rapid Web Application Development with MongoDB and the JVM – Trisha Gee – Tuesday 16:15</a:t>
            </a:r>
            <a:endParaRPr i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Hortonworks</a:t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4810"/>
            <a:ext cx="9144000" cy="499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Databricks</a:t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7336"/>
            <a:ext cx="9144000" cy="488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85010"/>
            <a:ext cx="76200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real answer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You are on the bleeding edge</a:t>
            </a:r>
            <a:endParaRPr/>
          </a:p>
          <a:p>
            <a:pPr indent="-285750" lvl="1" marL="74295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sz="3600"/>
              <a:t>Expect to have some pain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97" name="Google Shape;97;p15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932B"/>
                </a:gs>
                <a:gs pos="100000">
                  <a:srgbClr val="FFB673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World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models, queueing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Storage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Realtime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Master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B6D8"/>
                </a:gs>
                <a:gs pos="100000">
                  <a:srgbClr val="91ECFF"/>
                </a:gs>
              </a:gsLst>
              <a:lin ang="16200000" scaled="0"/>
            </a:gradFill>
            <a:ln cap="flat" cmpd="sng" w="9525">
              <a:solidFill>
                <a:srgbClr val="45A9C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Visualisation Store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rgbClr val="7C5F9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Visualisation System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5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DAG pipeline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Map-Reduce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Micro-batch etc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NoSQL or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SQL database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The big picture</a:t>
            </a:r>
            <a:br>
              <a:rPr lang="en-US" sz="3240"/>
            </a:br>
            <a:endParaRPr sz="32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have </a:t>
            </a:r>
            <a:r>
              <a:rPr i="1" lang="en-US"/>
              <a:t>immutable </a:t>
            </a:r>
            <a:r>
              <a:rPr lang="en-US"/>
              <a:t>master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create a set of processes to: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 that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Store master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Visualise and present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Some of those processes act on batch and others on real-time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choose the components?</a:t>
            </a:r>
            <a:endParaRPr sz="3959"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main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Best of breed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the best available component in each space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Stack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curated stack that a team or organization is providing/selling/supporting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Minimise the pain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Choose what you need when you need 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Don’t over engineer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do I ingest data?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File transfer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Live stream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Sockets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Syslog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Messaging system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existing databases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do I store data?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Cassandra File System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NoSQL database only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 / HBase / 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zFS / GlusterFS / NFS etc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do I process data?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Map Reduce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Hive / Pig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Pipeline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