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1243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384</cp:revision>
  <dcterms:created xsi:type="dcterms:W3CDTF">2012-03-07T10:41:54Z</dcterms:created>
  <dcterms:modified xsi:type="dcterms:W3CDTF">2018-07-18T17:35:57Z</dcterms:modified>
</cp:coreProperties>
</file>