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62931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Ambari</a:t>
            </a:r>
            <a:endParaRPr lang="en-US" sz="1600" dirty="0" smtClean="0"/>
          </a:p>
          <a:p>
            <a:pPr lvl="1"/>
            <a:r>
              <a:rPr lang="en-US" sz="1400" dirty="0" smtClean="0"/>
              <a:t>Web based monitoring for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err="1" smtClean="0"/>
              <a:t>HBase</a:t>
            </a:r>
            <a:endParaRPr lang="en-US" sz="1600" dirty="0" smtClean="0"/>
          </a:p>
          <a:p>
            <a:pPr lvl="1"/>
            <a:r>
              <a:rPr lang="en-US" sz="1400" dirty="0" smtClean="0"/>
              <a:t>Scalable, Distributed database</a:t>
            </a:r>
          </a:p>
          <a:p>
            <a:r>
              <a:rPr lang="en-US" sz="1600" dirty="0" smtClean="0"/>
              <a:t>Hive</a:t>
            </a:r>
          </a:p>
          <a:p>
            <a:pPr lvl="1"/>
            <a:r>
              <a:rPr lang="en-US" sz="1400" dirty="0" smtClean="0"/>
              <a:t>SQL query language for Map Reduce </a:t>
            </a:r>
          </a:p>
          <a:p>
            <a:r>
              <a:rPr lang="en-US" sz="1600" dirty="0" smtClean="0"/>
              <a:t>Pig	</a:t>
            </a:r>
          </a:p>
          <a:p>
            <a:pPr lvl="1"/>
            <a:r>
              <a:rPr lang="en-US" sz="1400" dirty="0" smtClean="0"/>
              <a:t>Dataflow and execution language for parallel execution</a:t>
            </a:r>
          </a:p>
          <a:p>
            <a:r>
              <a:rPr lang="en-US" sz="1600" dirty="0" smtClean="0"/>
              <a:t>Mahout</a:t>
            </a:r>
          </a:p>
          <a:p>
            <a:pPr lvl="1"/>
            <a:r>
              <a:rPr lang="en-US" sz="1400" dirty="0" smtClean="0"/>
              <a:t>Machine Learning</a:t>
            </a:r>
          </a:p>
          <a:p>
            <a:r>
              <a:rPr lang="en-US" sz="1600" dirty="0" err="1" smtClean="0"/>
              <a:t>Chukwa</a:t>
            </a:r>
            <a:endParaRPr lang="en-US" sz="1600" dirty="0" smtClean="0"/>
          </a:p>
          <a:p>
            <a:pPr lvl="1"/>
            <a:r>
              <a:rPr lang="en-US" sz="1400" dirty="0" smtClean="0"/>
              <a:t>Log collection and processing on top of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smtClean="0"/>
              <a:t>Spark</a:t>
            </a:r>
          </a:p>
          <a:p>
            <a:pPr lvl="1"/>
            <a:r>
              <a:rPr lang="en-US" sz="1400" dirty="0" smtClean="0"/>
              <a:t>Large scale data processing on top of YARN or </a:t>
            </a:r>
            <a:r>
              <a:rPr lang="en-US" sz="1400" dirty="0" err="1" smtClean="0"/>
              <a:t>Mesos</a:t>
            </a:r>
            <a:endParaRPr lang="en-US" sz="1400" dirty="0" smtClean="0"/>
          </a:p>
          <a:p>
            <a:r>
              <a:rPr lang="en-US" sz="1600" dirty="0" err="1" smtClean="0"/>
              <a:t>Sqoop</a:t>
            </a:r>
            <a:endParaRPr lang="en-US" sz="1600" dirty="0" smtClean="0"/>
          </a:p>
          <a:p>
            <a:pPr lvl="1"/>
            <a:r>
              <a:rPr lang="en-US" sz="1400" dirty="0" smtClean="0"/>
              <a:t>Transfer of data into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from traditional databases</a:t>
            </a:r>
          </a:p>
          <a:p>
            <a:r>
              <a:rPr lang="en-US" sz="1600" dirty="0" err="1" smtClean="0"/>
              <a:t>Tez</a:t>
            </a:r>
            <a:endParaRPr lang="en-US" sz="1600" dirty="0" smtClean="0"/>
          </a:p>
          <a:p>
            <a:pPr lvl="1"/>
            <a:r>
              <a:rPr lang="en-US" sz="1400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413</cp:revision>
  <dcterms:created xsi:type="dcterms:W3CDTF">2012-03-07T10:41:54Z</dcterms:created>
  <dcterms:modified xsi:type="dcterms:W3CDTF">2018-07-18T17:37:08Z</dcterms:modified>
</cp:coreProperties>
</file>