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92" r:id="rId15"/>
    <p:sldId id="275" r:id="rId16"/>
    <p:sldId id="277" r:id="rId17"/>
    <p:sldId id="278" r:id="rId18"/>
    <p:sldId id="272" r:id="rId19"/>
    <p:sldId id="274" r:id="rId20"/>
    <p:sldId id="273" r:id="rId21"/>
    <p:sldId id="276" r:id="rId22"/>
    <p:sldId id="279" r:id="rId23"/>
    <p:sldId id="28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18/07/18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freo.me/vitess-pr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outube/vites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db-engines.com/en/rank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Vitess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https://github.com/youtube/</a:t>
            </a:r>
            <a:r>
              <a:rPr lang="en-US" sz="1800" dirty="0" smtClean="0">
                <a:hlinkClick r:id="rId2"/>
              </a:rPr>
              <a:t>vitess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9792"/>
            <a:ext cx="5752940" cy="285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0816"/>
            <a:ext cx="9144000" cy="2717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https://freo.me/vitess-</a:t>
            </a:r>
            <a:r>
              <a:rPr lang="en-US" dirty="0" smtClean="0">
                <a:hlinkClick r:id="rId5"/>
              </a:rPr>
              <a:t>pres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7765</TotalTime>
  <Words>504</Words>
  <Application>Microsoft Macintosh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Vitess https://github.com/youtube/vitess  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336</cp:revision>
  <dcterms:created xsi:type="dcterms:W3CDTF">2012-03-07T10:41:54Z</dcterms:created>
  <dcterms:modified xsi:type="dcterms:W3CDTF">2018-07-18T19:07:11Z</dcterms:modified>
</cp:coreProperties>
</file>