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305" r:id="rId23"/>
    <p:sldId id="306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ScyllaDB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Andrey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C++ “clone” of </a:t>
            </a:r>
            <a:br>
              <a:rPr lang="en-US" dirty="0" smtClean="0"/>
            </a:br>
            <a:r>
              <a:rPr lang="en-US" dirty="0" smtClean="0"/>
              <a:t>Cassandra</a:t>
            </a:r>
          </a:p>
          <a:p>
            <a:r>
              <a:rPr lang="en-US" dirty="0" smtClean="0"/>
              <a:t>Also Open Source</a:t>
            </a:r>
          </a:p>
          <a:p>
            <a:r>
              <a:rPr lang="en-US" dirty="0" smtClean="0"/>
              <a:t>Claims to be </a:t>
            </a:r>
            <a:br>
              <a:rPr lang="en-US" dirty="0" smtClean="0"/>
            </a:br>
            <a:r>
              <a:rPr lang="en-US" dirty="0" smtClean="0"/>
              <a:t>significantly</a:t>
            </a:r>
            <a:br>
              <a:rPr lang="en-US" dirty="0" smtClean="0"/>
            </a:br>
            <a:r>
              <a:rPr lang="en-US" dirty="0" smtClean="0"/>
              <a:t>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63" y="1646601"/>
            <a:ext cx="4394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Scylla </a:t>
            </a:r>
            <a:r>
              <a:rPr lang="en-US" dirty="0" err="1" smtClean="0"/>
              <a:t>vs</a:t>
            </a:r>
            <a:r>
              <a:rPr lang="en-US" dirty="0" smtClean="0"/>
              <a:t> Cassandra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73956"/>
            <a:ext cx="7607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713</Words>
  <Application>Microsoft Macintosh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ScyllaDB</vt:lpstr>
      <vt:lpstr>Scylla vs Cassandra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363</cp:revision>
  <dcterms:created xsi:type="dcterms:W3CDTF">2012-03-07T10:41:54Z</dcterms:created>
  <dcterms:modified xsi:type="dcterms:W3CDTF">2018-07-18T19:07:23Z</dcterms:modified>
</cp:coreProperties>
</file>