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Lustria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AD28E5C-C4D2-4B94-BAE5-5166655278D9}">
  <a:tblStyle styleId="{5AD28E5C-C4D2-4B94-BAE5-5166655278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ustria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{5AD28E5C-C4D2-4B94-BAE5-5166655278D9}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