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sqlContext.createDataFrame(people)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0" name="Google Shape;430;p68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8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68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8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34" name="Google Shape;434;p68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68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1" name="Google Shape;441;p6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47" name="Google Shape;447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53" name="Google Shape;453;p71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59" name="Google Shape;459;p7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0" name="Google Shape;46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74" name="Google Shape;474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0" name="Google Shape;480;p75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1" name="Google Shape;48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