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941964-DAC7-4C95-9F31-7BEBD9AF11C2}">
  <a:tblStyle styleId="{B9941964-DAC7-4C95-9F31-7BEBD9AF11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{B9941964-DAC7-4C95-9F31-7BEBD9AF11C2}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