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2D8625-155F-4BEA-A6E0-1700E37657AB}">
  <a:tblStyle styleId="{CE2D8625-155F-4BEA-A6E0-1700E37657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{CE2D8625-155F-4BEA-A6E0-1700E37657AB}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