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b4d9a0d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b4d9a0d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6525600" cy="4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[[1.         0.24453833 0.06069799]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 [0.24453833 1.         0.24087844]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 [0.06069799 0.24087844 1.        ]]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Nicely formatted (Thanks Bushra!)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92215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