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12/07/19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0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12/07/19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8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12/07/19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12/07/19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1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12/07/19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2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12/07/19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5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12/07/19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12/07/19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0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12/07/19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2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12/07/19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0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12/07/19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6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59B9B-A1B8-FE45-874D-DDD3FD1CC159}" type="datetimeFigureOut">
              <a:rPr lang="en-US" smtClean="0"/>
              <a:t>12/07/19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4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09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ANPR</a:t>
            </a:r>
            <a:br>
              <a:rPr lang="en-US" sz="3600" dirty="0" smtClean="0"/>
            </a:br>
            <a:r>
              <a:rPr lang="en-US" sz="3600" dirty="0" smtClean="0"/>
              <a:t>(Automated Number Plate Recognition)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new post-</a:t>
            </a:r>
            <a:r>
              <a:rPr lang="en-US" dirty="0" err="1" smtClean="0"/>
              <a:t>Brexit</a:t>
            </a:r>
            <a:r>
              <a:rPr lang="en-US" dirty="0" smtClean="0"/>
              <a:t> government has decided to implement congestion charging on every road in the country</a:t>
            </a:r>
          </a:p>
          <a:p>
            <a:pPr lvl="1"/>
            <a:r>
              <a:rPr lang="en-US" dirty="0" smtClean="0"/>
              <a:t>Assume there are approximately 250,000 miles of road with cameras every ¼ mile</a:t>
            </a:r>
          </a:p>
          <a:p>
            <a:pPr lvl="1"/>
            <a:r>
              <a:rPr lang="en-US" dirty="0" smtClean="0"/>
              <a:t>1,000,000 ANPR cameras</a:t>
            </a:r>
          </a:p>
          <a:p>
            <a:r>
              <a:rPr lang="en-US" dirty="0" smtClean="0"/>
              <a:t>We want to implement a big data system around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1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 system to receive these events in real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000" dirty="0" smtClean="0"/>
              <a:t>Building </a:t>
            </a:r>
            <a:r>
              <a:rPr lang="en-US" sz="2000" dirty="0" smtClean="0"/>
              <a:t>dashboards to provide both real-time and historical views</a:t>
            </a:r>
          </a:p>
          <a:p>
            <a:pPr lvl="1"/>
            <a:r>
              <a:rPr lang="en-US" sz="2000" dirty="0" smtClean="0"/>
              <a:t>Enable graphical </a:t>
            </a:r>
            <a:r>
              <a:rPr lang="en-US" sz="2000" dirty="0" smtClean="0"/>
              <a:t>views of high-level </a:t>
            </a:r>
            <a:r>
              <a:rPr lang="en-US" sz="2000" dirty="0" smtClean="0"/>
              <a:t>analysis</a:t>
            </a:r>
          </a:p>
          <a:p>
            <a:pPr lvl="2"/>
            <a:r>
              <a:rPr lang="en-US" sz="1600" dirty="0" smtClean="0"/>
              <a:t>Average speed of cars</a:t>
            </a:r>
          </a:p>
          <a:p>
            <a:pPr lvl="2"/>
            <a:r>
              <a:rPr lang="en-US" sz="1600" dirty="0" smtClean="0"/>
              <a:t>Geo-fencing </a:t>
            </a:r>
            <a:r>
              <a:rPr lang="mr-IN" sz="1600" dirty="0" smtClean="0"/>
              <a:t>–</a:t>
            </a:r>
            <a:r>
              <a:rPr lang="en-US" sz="1600" dirty="0" smtClean="0"/>
              <a:t> charging for entry and exit to certain areas</a:t>
            </a:r>
          </a:p>
          <a:p>
            <a:pPr lvl="2"/>
            <a:r>
              <a:rPr lang="en-US" sz="1600" dirty="0" smtClean="0"/>
              <a:t>Supporting a mobile app</a:t>
            </a:r>
          </a:p>
          <a:p>
            <a:pPr lvl="3"/>
            <a:r>
              <a:rPr lang="en-US" sz="1400" dirty="0" smtClean="0"/>
              <a:t>To let a driver see their potential charges in real time</a:t>
            </a:r>
            <a:endParaRPr lang="en-US" sz="1400" dirty="0" smtClean="0"/>
          </a:p>
          <a:p>
            <a:pPr lvl="1"/>
            <a:r>
              <a:rPr lang="en-US" sz="2000" dirty="0" smtClean="0"/>
              <a:t>Reports on whether drivers are exceeding </a:t>
            </a:r>
            <a:r>
              <a:rPr lang="en-US" sz="2000" dirty="0" smtClean="0"/>
              <a:t>safe driving limits </a:t>
            </a:r>
            <a:r>
              <a:rPr lang="en-US" sz="2000" dirty="0" smtClean="0"/>
              <a:t>or speed limits</a:t>
            </a:r>
          </a:p>
          <a:p>
            <a:pPr lvl="1"/>
            <a:r>
              <a:rPr lang="en-US" sz="2000" dirty="0" smtClean="0"/>
              <a:t>Support providing data to machine learning systems for traffic planning</a:t>
            </a:r>
          </a:p>
          <a:p>
            <a:pPr lvl="1"/>
            <a:r>
              <a:rPr lang="en-US" sz="2000" dirty="0" smtClean="0"/>
              <a:t>Archive master data and provide a </a:t>
            </a:r>
            <a:r>
              <a:rPr lang="en-US" sz="2000" dirty="0" err="1" smtClean="0"/>
              <a:t>queryable</a:t>
            </a:r>
            <a:r>
              <a:rPr lang="en-US" sz="2000" dirty="0" smtClean="0"/>
              <a:t>  aggregate database</a:t>
            </a:r>
          </a:p>
          <a:p>
            <a:pPr lvl="1"/>
            <a:r>
              <a:rPr lang="en-US" sz="2000" dirty="0" smtClean="0"/>
              <a:t>Support batch and interactive analysis</a:t>
            </a:r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77178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143</Words>
  <Application>Microsoft Macintosh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Group Exercise</vt:lpstr>
      <vt:lpstr>ANPR (Automated Number Plate Recognition)</vt:lpstr>
      <vt:lpstr>Design a system to receive these events in real 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Exercise</dc:title>
  <dc:creator>Paul Fremantle</dc:creator>
  <cp:lastModifiedBy>Paul Fremantle</cp:lastModifiedBy>
  <cp:revision>13</cp:revision>
  <dcterms:created xsi:type="dcterms:W3CDTF">2017-07-21T07:44:21Z</dcterms:created>
  <dcterms:modified xsi:type="dcterms:W3CDTF">2019-07-12T08:35:18Z</dcterms:modified>
</cp:coreProperties>
</file>