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10" r:id="rId2"/>
    <p:sldId id="325" r:id="rId3"/>
    <p:sldId id="311" r:id="rId4"/>
    <p:sldId id="324" r:id="rId5"/>
    <p:sldId id="315" r:id="rId6"/>
    <p:sldId id="314" r:id="rId7"/>
    <p:sldId id="321" r:id="rId8"/>
    <p:sldId id="316" r:id="rId9"/>
    <p:sldId id="326" r:id="rId10"/>
    <p:sldId id="329" r:id="rId11"/>
    <p:sldId id="330" r:id="rId12"/>
    <p:sldId id="327" r:id="rId13"/>
    <p:sldId id="331" r:id="rId14"/>
    <p:sldId id="319" r:id="rId15"/>
    <p:sldId id="333" r:id="rId16"/>
    <p:sldId id="334" r:id="rId17"/>
    <p:sldId id="33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25/07/18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problems in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distribution of work</a:t>
            </a:r>
          </a:p>
          <a:p>
            <a:pPr lvl="1"/>
            <a:r>
              <a:rPr lang="en-US" dirty="0" smtClean="0"/>
              <a:t>combating </a:t>
            </a:r>
            <a:r>
              <a:rPr lang="en-US" i="1" dirty="0" smtClean="0"/>
              <a:t>serialization</a:t>
            </a:r>
          </a:p>
          <a:p>
            <a:r>
              <a:rPr lang="en-US" dirty="0" smtClean="0"/>
              <a:t>Consensus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ombating </a:t>
            </a:r>
            <a:r>
              <a:rPr lang="en-US" i="1" dirty="0" smtClean="0"/>
              <a:t>failure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803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Raft consists of two main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Leadership elections</a:t>
            </a:r>
          </a:p>
          <a:p>
            <a:r>
              <a:rPr lang="en-US" dirty="0" smtClean="0"/>
              <a:t>Creating a consistent log once a leader is in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7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The leader ingests new log entries, distributes to peers and decides when they are </a:t>
            </a:r>
            <a:r>
              <a:rPr lang="en-US" dirty="0" err="1" smtClean="0"/>
              <a:t>commited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Quorum</a:t>
            </a:r>
          </a:p>
          <a:p>
            <a:pPr lvl="1"/>
            <a:r>
              <a:rPr lang="en-US" dirty="0" smtClean="0"/>
              <a:t>(n mod 2)+1 members, where n is the size of the peer set</a:t>
            </a:r>
          </a:p>
          <a:p>
            <a:r>
              <a:rPr lang="en-US" dirty="0" smtClean="0"/>
              <a:t>Peer Set</a:t>
            </a:r>
          </a:p>
          <a:p>
            <a:pPr lvl="1"/>
            <a:r>
              <a:rPr lang="en-US" dirty="0" smtClean="0"/>
              <a:t>The set of nodes participating</a:t>
            </a:r>
          </a:p>
          <a:p>
            <a:r>
              <a:rPr lang="en-US" dirty="0" smtClean="0"/>
              <a:t>Finite State Machine </a:t>
            </a:r>
          </a:p>
          <a:p>
            <a:pPr lvl="1"/>
            <a:r>
              <a:rPr lang="en-US" dirty="0" smtClean="0"/>
              <a:t>A Finite State Machine is well defined set of states and transitions. Ensures that each peer behaves identically</a:t>
            </a:r>
          </a:p>
          <a:p>
            <a:r>
              <a:rPr lang="en-US" dirty="0" smtClean="0"/>
              <a:t>Committed Entry</a:t>
            </a:r>
          </a:p>
          <a:p>
            <a:pPr lvl="1"/>
            <a:r>
              <a:rPr lang="en-US" dirty="0" smtClean="0"/>
              <a:t>An entry is committed if it is stored persistently on a quorum of nodes. Then it can be applied.</a:t>
            </a:r>
          </a:p>
          <a:p>
            <a:r>
              <a:rPr lang="en-US" dirty="0" smtClean="0"/>
              <a:t>Log</a:t>
            </a:r>
          </a:p>
          <a:p>
            <a:pPr lvl="1"/>
            <a:r>
              <a:rPr lang="en-US" dirty="0" smtClean="0"/>
              <a:t>The log is consistent </a:t>
            </a:r>
            <a:r>
              <a:rPr lang="en-US" dirty="0" err="1" smtClean="0"/>
              <a:t>iff</a:t>
            </a:r>
            <a:r>
              <a:rPr lang="en-US" dirty="0" smtClean="0"/>
              <a:t> all participants agree on the entries and the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4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Leadership Election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60221"/>
            <a:ext cx="8856507" cy="53286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306" y="6002338"/>
            <a:ext cx="8952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blog.acolyer.org</a:t>
            </a:r>
            <a:r>
              <a:rPr lang="en-US" dirty="0"/>
              <a:t>/2015/03/12/in-search-of-an-understandable-consensus-algorithm/</a:t>
            </a:r>
          </a:p>
        </p:txBody>
      </p:sp>
    </p:spTree>
    <p:extLst>
      <p:ext uri="{BB962C8B-B14F-4D97-AF65-F5344CB8AC3E}">
        <p14:creationId xmlns:p14="http://schemas.microsoft.com/office/powerpoint/2010/main" val="183238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a leader is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requests the leader writes a log entry</a:t>
            </a:r>
          </a:p>
          <a:p>
            <a:r>
              <a:rPr lang="en-US" dirty="0" smtClean="0"/>
              <a:t>The leader writes it to durable storage</a:t>
            </a:r>
          </a:p>
          <a:p>
            <a:r>
              <a:rPr lang="en-US" dirty="0" smtClean="0"/>
              <a:t>Replicates to a quorum of followers</a:t>
            </a:r>
          </a:p>
          <a:p>
            <a:r>
              <a:rPr lang="en-US" dirty="0" smtClean="0"/>
              <a:t>Once the log entry is committed, it can be applied </a:t>
            </a:r>
          </a:p>
          <a:p>
            <a:pPr lvl="1"/>
            <a:r>
              <a:rPr lang="en-US" dirty="0" smtClean="0"/>
              <a:t>Execute the FSM with the new data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100"/>
            <a:ext cx="9144000" cy="550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1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2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9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Conflict-free Replicated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Commutative Replicated </a:t>
            </a:r>
            <a:r>
              <a:rPr lang="en-US" smtClean="0"/>
              <a:t>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1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systems and their consensus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Zookeeper </a:t>
            </a:r>
            <a:r>
              <a:rPr lang="mr-IN" dirty="0" smtClean="0"/>
              <a:t>–</a:t>
            </a:r>
            <a:r>
              <a:rPr lang="en-US" dirty="0" smtClean="0"/>
              <a:t> ZAB</a:t>
            </a:r>
          </a:p>
          <a:p>
            <a:r>
              <a:rPr lang="en-US" dirty="0" smtClean="0"/>
              <a:t>Cassandra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Consul </a:t>
            </a:r>
            <a:r>
              <a:rPr lang="mr-IN" dirty="0" smtClean="0"/>
              <a:t>–</a:t>
            </a:r>
            <a:r>
              <a:rPr lang="en-US" dirty="0" smtClean="0"/>
              <a:t> Raft</a:t>
            </a:r>
          </a:p>
          <a:p>
            <a:r>
              <a:rPr lang="en-US" dirty="0" err="1" smtClean="0"/>
              <a:t>etcd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Raft</a:t>
            </a:r>
          </a:p>
          <a:p>
            <a:r>
              <a:rPr lang="en-US" dirty="0" smtClean="0"/>
              <a:t>Weave Mesh </a:t>
            </a:r>
            <a:r>
              <a:rPr lang="mr-IN" dirty="0" smtClean="0"/>
              <a:t>–</a:t>
            </a:r>
            <a:r>
              <a:rPr lang="en-US" dirty="0" smtClean="0"/>
              <a:t> CRDT</a:t>
            </a:r>
          </a:p>
          <a:p>
            <a:r>
              <a:rPr lang="en-US" dirty="0" smtClean="0"/>
              <a:t>Serf </a:t>
            </a:r>
            <a:r>
              <a:rPr lang="mr-IN" dirty="0" smtClean="0"/>
              <a:t>–</a:t>
            </a:r>
            <a:r>
              <a:rPr lang="en-US" dirty="0" smtClean="0"/>
              <a:t> SWIM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3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Lamport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689" y="1651000"/>
            <a:ext cx="2794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almost any cluster of machines</a:t>
            </a:r>
          </a:p>
          <a:p>
            <a:pPr lvl="1"/>
            <a:r>
              <a:rPr lang="en-US" dirty="0" smtClean="0"/>
              <a:t>Spark, Kafka, Cassandra,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We need:</a:t>
            </a:r>
          </a:p>
          <a:p>
            <a:pPr lvl="1"/>
            <a:r>
              <a:rPr lang="en-US" dirty="0" smtClean="0"/>
              <a:t>A consistent configuration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often) </a:t>
            </a:r>
            <a:r>
              <a:rPr lang="en-US" dirty="0" smtClean="0"/>
              <a:t>A </a:t>
            </a:r>
            <a:r>
              <a:rPr lang="en-US" dirty="0" smtClean="0"/>
              <a:t>controller</a:t>
            </a:r>
          </a:p>
          <a:p>
            <a:r>
              <a:rPr lang="en-US" dirty="0" smtClean="0"/>
              <a:t>The controller may fail</a:t>
            </a:r>
          </a:p>
          <a:p>
            <a:pPr lvl="1"/>
            <a:r>
              <a:rPr lang="en-US" dirty="0" smtClean="0"/>
              <a:t>Therefore we need to be able to detect that and elect a new leader/controller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7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14300"/>
            <a:ext cx="67183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failures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Byzantine fault is any fault presenting different symptoms to different observers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Imagine a set of generals trying to formulate a plan</a:t>
            </a:r>
          </a:p>
          <a:p>
            <a:pPr lvl="1"/>
            <a:r>
              <a:rPr lang="en-US" dirty="0" smtClean="0"/>
              <a:t>Some of the generals are traitors</a:t>
            </a:r>
          </a:p>
          <a:p>
            <a:pPr lvl="1"/>
            <a:r>
              <a:rPr lang="en-US" dirty="0" smtClean="0"/>
              <a:t>They may lie to other generals</a:t>
            </a:r>
          </a:p>
          <a:p>
            <a:pPr lvl="1"/>
            <a:r>
              <a:rPr lang="en-US" dirty="0" smtClean="0"/>
              <a:t>They may lie selectively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9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016000"/>
            <a:ext cx="78867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041400"/>
            <a:ext cx="5207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2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300"/>
            <a:ext cx="9144000" cy="53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8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0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340</Words>
  <Application>Microsoft Macintosh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Fundamental problems in Distributed Computing</vt:lpstr>
      <vt:lpstr>Leslie Lamport</vt:lpstr>
      <vt:lpstr>Consensus</vt:lpstr>
      <vt:lpstr>PowerPoint Presentation</vt:lpstr>
      <vt:lpstr>Byzantine failures</vt:lpstr>
      <vt:lpstr>PowerPoint Presentation</vt:lpstr>
      <vt:lpstr>PowerPoint Presentation</vt:lpstr>
      <vt:lpstr>PowerPoint Presentation</vt:lpstr>
      <vt:lpstr>Raft</vt:lpstr>
      <vt:lpstr>Raft consists of two main parts</vt:lpstr>
      <vt:lpstr>Raft Key concepts</vt:lpstr>
      <vt:lpstr>Raft Leadership Election </vt:lpstr>
      <vt:lpstr>Once a leader is in place</vt:lpstr>
      <vt:lpstr>PowerPoint Presentation</vt:lpstr>
      <vt:lpstr>PowerPoint Presentation</vt:lpstr>
      <vt:lpstr>Conflict-free Replicated Data Types</vt:lpstr>
      <vt:lpstr>Different systems and their consensus algorithms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389</cp:revision>
  <dcterms:created xsi:type="dcterms:W3CDTF">2012-03-07T10:41:54Z</dcterms:created>
  <dcterms:modified xsi:type="dcterms:W3CDTF">2018-07-25T13:24:35Z</dcterms:modified>
</cp:coreProperties>
</file>