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302" r:id="rId24"/>
    <p:sldId id="303" r:id="rId25"/>
    <p:sldId id="267" r:id="rId26"/>
    <p:sldId id="268" r:id="rId27"/>
    <p:sldId id="269" r:id="rId28"/>
    <p:sldId id="270" r:id="rId29"/>
    <p:sldId id="281" r:id="rId30"/>
    <p:sldId id="287" r:id="rId31"/>
    <p:sldId id="288" r:id="rId32"/>
    <p:sldId id="272" r:id="rId33"/>
    <p:sldId id="289" r:id="rId34"/>
    <p:sldId id="290" r:id="rId35"/>
    <p:sldId id="291" r:id="rId36"/>
    <p:sldId id="271" r:id="rId37"/>
    <p:sldId id="292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02/07/19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err="1">
                <a:latin typeface="Lucida Console"/>
                <a:cs typeface="Lucida Console"/>
              </a:rPr>
              <a:t>t</a:t>
            </a:r>
            <a:r>
              <a:rPr lang="en-US" smtClean="0">
                <a:latin typeface="Lucida Console"/>
                <a:cs typeface="Lucida Console"/>
              </a:rPr>
              <a:t>%d' </a:t>
            </a:r>
            <a:r>
              <a:rPr lang="en-US" dirty="0">
                <a:latin typeface="Lucida Console"/>
                <a:cs typeface="Lucida Console"/>
              </a:rPr>
              <a:t>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one. 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1243</Words>
  <Application>Microsoft Macintosh PowerPoint</Application>
  <PresentationFormat>On-screen Show (4:3)</PresentationFormat>
  <Paragraphs>242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HDFS Usage</vt:lpstr>
      <vt:lpstr>HopFS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385</cp:revision>
  <dcterms:created xsi:type="dcterms:W3CDTF">2012-03-07T10:41:54Z</dcterms:created>
  <dcterms:modified xsi:type="dcterms:W3CDTF">2019-07-02T08:16:05Z</dcterms:modified>
</cp:coreProperties>
</file>