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57" r:id="rId4"/>
    <p:sldId id="258" r:id="rId5"/>
    <p:sldId id="256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66E6-5408-1142-8717-3EA163347258}" type="datetimeFigureOut">
              <a:rPr lang="en-US" smtClean="0"/>
              <a:t>14/02/19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8292-D636-0F44-9ACE-BC6766DF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03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270"/>
          <a:stretch/>
        </p:blipFill>
        <p:spPr>
          <a:xfrm>
            <a:off x="0" y="2383342"/>
            <a:ext cx="9144000" cy="3580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1" y="215472"/>
            <a:ext cx="8072625" cy="22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2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</a:p>
          <a:p>
            <a:r>
              <a:rPr lang="en-US" dirty="0" smtClean="0"/>
              <a:t>Existential threats</a:t>
            </a:r>
          </a:p>
          <a:p>
            <a:r>
              <a:rPr lang="en-US" dirty="0" smtClean="0"/>
              <a:t>Strategies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</Words>
  <Application>Microsoft Macintosh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8</cp:revision>
  <dcterms:created xsi:type="dcterms:W3CDTF">2019-02-12T14:48:36Z</dcterms:created>
  <dcterms:modified xsi:type="dcterms:W3CDTF">2019-02-14T08:42:17Z</dcterms:modified>
</cp:coreProperties>
</file>