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43" autoAdjust="0"/>
  </p:normalViewPr>
  <p:slideViewPr>
    <p:cSldViewPr snapToGrid="0" snapToObjects="1">
      <p:cViewPr>
        <p:scale>
          <a:sx n="150" d="100"/>
          <a:sy n="150" d="100"/>
        </p:scale>
        <p:origin x="-80" y="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B915-D41B-8B4A-9061-6FBE5D53779A}" type="datetimeFigureOut">
              <a:rPr lang="en-US" smtClean="0"/>
              <a:t>08/01/19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8B7B-B2EA-4542-A403-EF91E8A4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7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B915-D41B-8B4A-9061-6FBE5D53779A}" type="datetimeFigureOut">
              <a:rPr lang="en-US" smtClean="0"/>
              <a:t>08/01/19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8B7B-B2EA-4542-A403-EF91E8A4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4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B915-D41B-8B4A-9061-6FBE5D53779A}" type="datetimeFigureOut">
              <a:rPr lang="en-US" smtClean="0"/>
              <a:t>08/01/19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8B7B-B2EA-4542-A403-EF91E8A4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B915-D41B-8B4A-9061-6FBE5D53779A}" type="datetimeFigureOut">
              <a:rPr lang="en-US" smtClean="0"/>
              <a:t>08/01/19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8B7B-B2EA-4542-A403-EF91E8A4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7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B915-D41B-8B4A-9061-6FBE5D53779A}" type="datetimeFigureOut">
              <a:rPr lang="en-US" smtClean="0"/>
              <a:t>08/01/19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8B7B-B2EA-4542-A403-EF91E8A4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9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B915-D41B-8B4A-9061-6FBE5D53779A}" type="datetimeFigureOut">
              <a:rPr lang="en-US" smtClean="0"/>
              <a:t>08/01/19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8B7B-B2EA-4542-A403-EF91E8A4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0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B915-D41B-8B4A-9061-6FBE5D53779A}" type="datetimeFigureOut">
              <a:rPr lang="en-US" smtClean="0"/>
              <a:t>08/01/19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8B7B-B2EA-4542-A403-EF91E8A4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4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B915-D41B-8B4A-9061-6FBE5D53779A}" type="datetimeFigureOut">
              <a:rPr lang="en-US" smtClean="0"/>
              <a:t>08/01/19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8B7B-B2EA-4542-A403-EF91E8A4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7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B915-D41B-8B4A-9061-6FBE5D53779A}" type="datetimeFigureOut">
              <a:rPr lang="en-US" smtClean="0"/>
              <a:t>08/01/19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8B7B-B2EA-4542-A403-EF91E8A4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B915-D41B-8B4A-9061-6FBE5D53779A}" type="datetimeFigureOut">
              <a:rPr lang="en-US" smtClean="0"/>
              <a:t>08/01/19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8B7B-B2EA-4542-A403-EF91E8A4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0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B915-D41B-8B4A-9061-6FBE5D53779A}" type="datetimeFigureOut">
              <a:rPr lang="en-US" smtClean="0"/>
              <a:t>08/01/19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8B7B-B2EA-4542-A403-EF91E8A4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1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DB915-D41B-8B4A-9061-6FBE5D53779A}" type="datetimeFigureOut">
              <a:rPr lang="en-US" smtClean="0"/>
              <a:t>08/01/19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58B7B-B2EA-4542-A403-EF91E8A4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2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086" y="165100"/>
            <a:ext cx="5119914" cy="61100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34" b="100000" l="619" r="8993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023834">
            <a:off x="2196077" y="429907"/>
            <a:ext cx="4121763" cy="38537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16200000">
            <a:off x="5128015" y="1210303"/>
            <a:ext cx="485390" cy="240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39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1</cp:revision>
  <dcterms:created xsi:type="dcterms:W3CDTF">2019-01-08T10:56:24Z</dcterms:created>
  <dcterms:modified xsi:type="dcterms:W3CDTF">2019-01-08T11:03:57Z</dcterms:modified>
</cp:coreProperties>
</file>