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Lustria"/>
      <p:regular r:id="rId36"/>
    </p:embeddedFont>
    <p:embeddedFont>
      <p:font typeface="Quicksand Ligh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37" Type="http://schemas.openxmlformats.org/officeDocument/2006/relationships/font" Target="fonts/QuicksandLight-regular.fntdata"/><Relationship Id="rId14" Type="http://schemas.openxmlformats.org/officeDocument/2006/relationships/slide" Target="slides/slide9.xml"/><Relationship Id="rId36" Type="http://schemas.openxmlformats.org/officeDocument/2006/relationships/font" Target="fonts/Lustri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icksan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Linux/OS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Virtualization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Cloud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Containers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K8s, Cloud Orchestration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ABIs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Web Services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SOA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APIs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Endpoints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2" name="Google Shape;202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2" name="Google Shape;222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5"/>
          <p:cNvCxnSpPr>
            <a:endCxn id="244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35"/>
          <p:cNvCxnSpPr>
            <a:stCxn id="243" idx="1"/>
            <a:endCxn id="242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0" name="Google Shape;250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