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102DC3-13F2-4E8A-9BE5-663D5BEEDFB7}">
  <a:tblStyle styleId="{E7102DC3-13F2-4E8A-9BE5-663D5BE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{E7102DC3-13F2-4E8A-9BE5-663D5BEEDFB7}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