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4210D4-3535-4EA1-94AE-4F1C91841519}">
  <a:tblStyle styleId="{DC4210D4-3535-4EA1-94AE-4F1C918415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{DC4210D4-3535-4EA1-94AE-4F1C91841519}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