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1"/>
  </p:notesMasterIdLst>
  <p:handoutMasterIdLst>
    <p:handoutMasterId r:id="rId132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909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911" r:id="rId31"/>
    <p:sldId id="912" r:id="rId32"/>
    <p:sldId id="913" r:id="rId33"/>
    <p:sldId id="914" r:id="rId34"/>
    <p:sldId id="915" r:id="rId35"/>
    <p:sldId id="916" r:id="rId36"/>
    <p:sldId id="917" r:id="rId37"/>
    <p:sldId id="918" r:id="rId38"/>
    <p:sldId id="920" r:id="rId39"/>
    <p:sldId id="921" r:id="rId40"/>
    <p:sldId id="922" r:id="rId41"/>
    <p:sldId id="910" r:id="rId42"/>
    <p:sldId id="808" r:id="rId43"/>
    <p:sldId id="809" r:id="rId44"/>
    <p:sldId id="810" r:id="rId45"/>
    <p:sldId id="811" r:id="rId46"/>
    <p:sldId id="812" r:id="rId47"/>
    <p:sldId id="813" r:id="rId48"/>
    <p:sldId id="814" r:id="rId49"/>
    <p:sldId id="815" r:id="rId50"/>
    <p:sldId id="816" r:id="rId51"/>
    <p:sldId id="817" r:id="rId52"/>
    <p:sldId id="818" r:id="rId53"/>
    <p:sldId id="819" r:id="rId54"/>
    <p:sldId id="923" r:id="rId55"/>
    <p:sldId id="833" r:id="rId56"/>
    <p:sldId id="834" r:id="rId57"/>
    <p:sldId id="835" r:id="rId58"/>
    <p:sldId id="836" r:id="rId59"/>
    <p:sldId id="924" r:id="rId60"/>
    <p:sldId id="838" r:id="rId61"/>
    <p:sldId id="839" r:id="rId62"/>
    <p:sldId id="840" r:id="rId63"/>
    <p:sldId id="841" r:id="rId64"/>
    <p:sldId id="842" r:id="rId65"/>
    <p:sldId id="843" r:id="rId66"/>
    <p:sldId id="844" r:id="rId67"/>
    <p:sldId id="845" r:id="rId68"/>
    <p:sldId id="846" r:id="rId69"/>
    <p:sldId id="847" r:id="rId70"/>
    <p:sldId id="848" r:id="rId71"/>
    <p:sldId id="849" r:id="rId72"/>
    <p:sldId id="850" r:id="rId73"/>
    <p:sldId id="851" r:id="rId74"/>
    <p:sldId id="852" r:id="rId75"/>
    <p:sldId id="853" r:id="rId76"/>
    <p:sldId id="854" r:id="rId77"/>
    <p:sldId id="855" r:id="rId78"/>
    <p:sldId id="856" r:id="rId79"/>
    <p:sldId id="857" r:id="rId80"/>
    <p:sldId id="925" r:id="rId81"/>
    <p:sldId id="859" r:id="rId82"/>
    <p:sldId id="862" r:id="rId83"/>
    <p:sldId id="863" r:id="rId84"/>
    <p:sldId id="864" r:id="rId85"/>
    <p:sldId id="865" r:id="rId86"/>
    <p:sldId id="866" r:id="rId87"/>
    <p:sldId id="867" r:id="rId88"/>
    <p:sldId id="868" r:id="rId89"/>
    <p:sldId id="869" r:id="rId90"/>
    <p:sldId id="870" r:id="rId91"/>
    <p:sldId id="871" r:id="rId92"/>
    <p:sldId id="872" r:id="rId93"/>
    <p:sldId id="873" r:id="rId94"/>
    <p:sldId id="874" r:id="rId95"/>
    <p:sldId id="875" r:id="rId96"/>
    <p:sldId id="876" r:id="rId97"/>
    <p:sldId id="877" r:id="rId98"/>
    <p:sldId id="878" r:id="rId99"/>
    <p:sldId id="879" r:id="rId100"/>
    <p:sldId id="880" r:id="rId101"/>
    <p:sldId id="926" r:id="rId102"/>
    <p:sldId id="927" r:id="rId103"/>
    <p:sldId id="928" r:id="rId104"/>
    <p:sldId id="882" r:id="rId105"/>
    <p:sldId id="883" r:id="rId106"/>
    <p:sldId id="884" r:id="rId107"/>
    <p:sldId id="885" r:id="rId108"/>
    <p:sldId id="886" r:id="rId109"/>
    <p:sldId id="887" r:id="rId110"/>
    <p:sldId id="888" r:id="rId111"/>
    <p:sldId id="889" r:id="rId112"/>
    <p:sldId id="890" r:id="rId113"/>
    <p:sldId id="891" r:id="rId114"/>
    <p:sldId id="892" r:id="rId115"/>
    <p:sldId id="893" r:id="rId116"/>
    <p:sldId id="929" r:id="rId117"/>
    <p:sldId id="895" r:id="rId118"/>
    <p:sldId id="896" r:id="rId119"/>
    <p:sldId id="897" r:id="rId120"/>
    <p:sldId id="898" r:id="rId121"/>
    <p:sldId id="899" r:id="rId122"/>
    <p:sldId id="900" r:id="rId123"/>
    <p:sldId id="901" r:id="rId124"/>
    <p:sldId id="902" r:id="rId125"/>
    <p:sldId id="904" r:id="rId126"/>
    <p:sldId id="905" r:id="rId127"/>
    <p:sldId id="906" r:id="rId128"/>
    <p:sldId id="907" r:id="rId129"/>
    <p:sldId id="908" r:id="rId1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1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41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2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54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90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85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6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5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4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28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80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00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103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06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3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38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17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38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07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8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62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40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2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33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33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8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199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71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95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2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94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602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24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5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2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2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5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8324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7267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11" r:id="rId7"/>
    <p:sldLayoutId id="2147483812" r:id="rId8"/>
    <p:sldLayoutId id="2147483813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6.wmf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1.wmf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2.wmf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2.w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9.wmf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9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r>
              <a:rPr lang="en-US">
                <a:solidFill>
                  <a:srgbClr val="008000"/>
                </a:solidFill>
                <a:cs typeface="Arial" charset="0"/>
              </a:rPr>
              <a:t/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</a:t>
            </a:r>
            <a:r>
              <a:rPr lang="en-US" dirty="0" smtClean="0"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 smtClean="0">
                <a:latin typeface="Gill Sans MT" charset="0"/>
              </a:rPr>
              <a:t>End-point authentication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Network layer security: </a:t>
            </a:r>
            <a:r>
              <a:rPr lang="en-US" dirty="0">
                <a:latin typeface="Gill Sans MT" charset="0"/>
              </a:rPr>
              <a:t>IPsec</a:t>
            </a:r>
            <a:r>
              <a:rPr lang="en-US" dirty="0" smtClean="0">
                <a:latin typeface="Gill Sans MT" charset="0"/>
              </a:rPr>
              <a:t> and VPNs</a:t>
            </a:r>
            <a:endParaRPr lang="en-US" dirty="0">
              <a:latin typeface="Gill Sans MT" charset="0"/>
            </a:endParaRPr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8.8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8.9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ith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ks(i) = ith unit of keystream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ith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keystream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keystream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keyID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keystream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keystream are XORed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keyID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6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keystream</a:t>
            </a:r>
          </a:p>
          <a:p>
            <a:r>
              <a:rPr lang="en-US" sz="2400" dirty="0">
                <a:latin typeface="Gill Sans MT" charset="0"/>
              </a:rPr>
              <a:t>XORs keystream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</a:t>
            </a:r>
            <a:r>
              <a:rPr lang="en-US" dirty="0" smtClean="0"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 smtClean="0">
                <a:latin typeface="Gill Sans MT" charset="0"/>
              </a:rPr>
              <a:t>End-point authentication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Network layer security: </a:t>
            </a:r>
            <a:r>
              <a:rPr lang="en-US" dirty="0" smtClean="0">
                <a:latin typeface="Gill Sans MT" charset="0"/>
              </a:rPr>
              <a:t>IPsec and VPNs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8.9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(a+b)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pq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(ed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(n,e).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</a:t>
            </a:r>
            <a:r>
              <a:rPr lang="en-US" dirty="0" smtClean="0"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End-point authentication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8.5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Network layer security: </a:t>
            </a:r>
            <a:r>
              <a:rPr lang="en-US" dirty="0" smtClean="0">
                <a:latin typeface="Gill Sans MT" charset="0"/>
              </a:rPr>
              <a:t>IPsec and VPNs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8.9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End-point authentication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8.5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Network layer security: </a:t>
            </a:r>
            <a:r>
              <a:rPr lang="en-US" dirty="0" smtClean="0">
                <a:latin typeface="Gill Sans MT" charset="0"/>
              </a:rPr>
              <a:t>IPsec and VPNs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8.9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</a:t>
            </a:r>
            <a:r>
              <a:rPr lang="en-US" dirty="0" smtClean="0"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End-point authentication</a:t>
            </a:r>
            <a:endParaRPr lang="en-US" i="1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8.5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Network layer security: </a:t>
            </a:r>
            <a:r>
              <a:rPr lang="en-US" dirty="0" smtClean="0">
                <a:latin typeface="Gill Sans MT" charset="0"/>
              </a:rPr>
              <a:t>IPsec and VPNs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8.9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</a:t>
            </a:r>
            <a:r>
              <a:rPr lang="en-US" dirty="0" smtClean="0"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 smtClean="0">
                <a:latin typeface="Gill Sans MT" charset="0"/>
              </a:rPr>
              <a:t>End-point authentication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Network layer security: </a:t>
            </a:r>
            <a:r>
              <a:rPr lang="en-US" dirty="0" smtClean="0">
                <a:latin typeface="Gill Sans MT" charset="0"/>
              </a:rPr>
              <a:t>IPsec and VPNs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8.9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</a:t>
            </a:r>
            <a:r>
              <a:rPr lang="en-US" dirty="0" smtClean="0"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8.5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Network layer security: </a:t>
            </a:r>
            <a:r>
              <a:rPr lang="en-US" dirty="0" smtClean="0">
                <a:latin typeface="Gill Sans MT" charset="0"/>
              </a:rPr>
              <a:t>IPsec and VPNs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8.9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pre_master_secret,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nonces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80989"/>
            <a:ext cx="7772400" cy="4648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</a:t>
            </a:r>
            <a:r>
              <a:rPr lang="en-US" dirty="0" smtClean="0"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End-point authentication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8.5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Network layer security: </a:t>
            </a:r>
            <a:r>
              <a:rPr lang="en-US" dirty="0" smtClean="0">
                <a:latin typeface="Gill Sans MT" charset="0"/>
              </a:rPr>
              <a:t>IPsec and VPNs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8.9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</a:t>
            </a:r>
            <a:r>
              <a:rPr lang="en-US" dirty="0" smtClean="0">
                <a:latin typeface="Gill Sans MT" charset="0"/>
              </a:rPr>
              <a:t>integrity and digital signatures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8.5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8.7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Network layer security: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IPsec and VPNs</a:t>
            </a:r>
            <a:endParaRPr lang="en-US" i="1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Securing wireless LANs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8.9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17648</TotalTime>
  <Words>8218</Words>
  <Application>Microsoft Office PowerPoint</Application>
  <PresentationFormat>On-screen Show (4:3)</PresentationFormat>
  <Paragraphs>2079</Paragraphs>
  <Slides>129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3" baseType="lpstr">
      <vt:lpstr>Arial Unicode MS</vt:lpstr>
      <vt:lpstr>ＭＳ Ｐゴシック</vt:lpstr>
      <vt:lpstr>SimSun</vt:lpstr>
      <vt:lpstr>ZapfDingbats</vt:lpstr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PowerPoint Presentation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Presentation</vt:lpstr>
      <vt:lpstr>Hash function algorithms</vt:lpstr>
      <vt:lpstr>Public-key certification</vt:lpstr>
      <vt:lpstr>Certification authorities</vt:lpstr>
      <vt:lpstr>Certification authorities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Virtual Private Networks (VPNs)</vt:lpstr>
      <vt:lpstr>PowerPoint Presentation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Neelakantan, K K</cp:lastModifiedBy>
  <cp:revision>559</cp:revision>
  <dcterms:created xsi:type="dcterms:W3CDTF">1999-10-08T19:08:27Z</dcterms:created>
  <dcterms:modified xsi:type="dcterms:W3CDTF">2017-09-26T06:28:52Z</dcterms:modified>
</cp:coreProperties>
</file>