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6" r:id="rId5"/>
    <p:sldId id="258" r:id="rId6"/>
    <p:sldId id="257" r:id="rId7"/>
    <p:sldId id="261" r:id="rId8"/>
    <p:sldId id="259" r:id="rId9"/>
    <p:sldId id="26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8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36FD-3178-43E3-B254-E56BF802E0E1}" type="datetimeFigureOut">
              <a:rPr lang="zh-TW" altLang="en-US" smtClean="0"/>
              <a:pPr/>
              <a:t>2012/4/7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AA02-C8A2-41E1-A396-9B38927026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36FD-3178-43E3-B254-E56BF802E0E1}" type="datetimeFigureOut">
              <a:rPr lang="zh-TW" altLang="en-US" smtClean="0"/>
              <a:pPr/>
              <a:t>2012/4/7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AA02-C8A2-41E1-A396-9B38927026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36FD-3178-43E3-B254-E56BF802E0E1}" type="datetimeFigureOut">
              <a:rPr lang="zh-TW" altLang="en-US" smtClean="0"/>
              <a:pPr/>
              <a:t>2012/4/7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AA02-C8A2-41E1-A396-9B38927026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36FD-3178-43E3-B254-E56BF802E0E1}" type="datetimeFigureOut">
              <a:rPr lang="zh-TW" altLang="en-US" smtClean="0"/>
              <a:pPr/>
              <a:t>2012/4/7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AA02-C8A2-41E1-A396-9B38927026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36FD-3178-43E3-B254-E56BF802E0E1}" type="datetimeFigureOut">
              <a:rPr lang="zh-TW" altLang="en-US" smtClean="0"/>
              <a:pPr/>
              <a:t>2012/4/7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AA02-C8A2-41E1-A396-9B38927026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36FD-3178-43E3-B254-E56BF802E0E1}" type="datetimeFigureOut">
              <a:rPr lang="zh-TW" altLang="en-US" smtClean="0"/>
              <a:pPr/>
              <a:t>2012/4/7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AA02-C8A2-41E1-A396-9B38927026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36FD-3178-43E3-B254-E56BF802E0E1}" type="datetimeFigureOut">
              <a:rPr lang="zh-TW" altLang="en-US" smtClean="0"/>
              <a:pPr/>
              <a:t>2012/4/7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AA02-C8A2-41E1-A396-9B38927026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36FD-3178-43E3-B254-E56BF802E0E1}" type="datetimeFigureOut">
              <a:rPr lang="zh-TW" altLang="en-US" smtClean="0"/>
              <a:pPr/>
              <a:t>2012/4/7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AA02-C8A2-41E1-A396-9B38927026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36FD-3178-43E3-B254-E56BF802E0E1}" type="datetimeFigureOut">
              <a:rPr lang="zh-TW" altLang="en-US" smtClean="0"/>
              <a:pPr/>
              <a:t>2012/4/7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AA02-C8A2-41E1-A396-9B38927026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36FD-3178-43E3-B254-E56BF802E0E1}" type="datetimeFigureOut">
              <a:rPr lang="zh-TW" altLang="en-US" smtClean="0"/>
              <a:pPr/>
              <a:t>2012/4/7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AA02-C8A2-41E1-A396-9B38927026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36FD-3178-43E3-B254-E56BF802E0E1}" type="datetimeFigureOut">
              <a:rPr lang="zh-TW" altLang="en-US" smtClean="0"/>
              <a:pPr/>
              <a:t>2012/4/7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AA02-C8A2-41E1-A396-9B38927026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A36FD-3178-43E3-B254-E56BF802E0E1}" type="datetimeFigureOut">
              <a:rPr lang="zh-TW" altLang="en-US" smtClean="0"/>
              <a:pPr/>
              <a:t>2012/4/7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2AA02-C8A2-41E1-A396-9B38927026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14480" y="714356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/>
              <a:t>計算機網路報告</a:t>
            </a:r>
            <a:endParaRPr lang="zh-TW" altLang="en-US" sz="6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285984" y="2214554"/>
            <a:ext cx="4426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主題</a:t>
            </a:r>
            <a:r>
              <a:rPr lang="en-US" altLang="zh-TW" sz="4000" dirty="0" smtClean="0"/>
              <a:t>:</a:t>
            </a:r>
            <a:r>
              <a:rPr lang="zh-TW" altLang="en-US" sz="4000" dirty="0" smtClean="0"/>
              <a:t>網際網路探測</a:t>
            </a:r>
            <a:endParaRPr lang="zh-TW" altLang="en-US" sz="4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71802" y="4143380"/>
            <a:ext cx="261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學生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陳友倫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071802" y="3500438"/>
            <a:ext cx="261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教師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謝欽旭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71868" y="4857760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2012/4/6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1472" y="428604"/>
            <a:ext cx="3913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實驗方法與目的</a:t>
            </a:r>
            <a:r>
              <a:rPr lang="en-US" altLang="zh-TW" sz="4000" dirty="0" smtClean="0"/>
              <a:t>:</a:t>
            </a:r>
            <a:endParaRPr lang="zh-TW" altLang="en-US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57224" y="1428736"/>
            <a:ext cx="79296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使用</a:t>
            </a:r>
            <a:r>
              <a:rPr lang="en-US" altLang="zh-TW" sz="3200" dirty="0" err="1" smtClean="0"/>
              <a:t>Netinfo</a:t>
            </a:r>
            <a:r>
              <a:rPr lang="zh-TW" altLang="en-US" sz="3200" dirty="0" smtClean="0"/>
              <a:t>對遠方伺服器進行探測，</a:t>
            </a:r>
            <a:endParaRPr lang="en-US" altLang="zh-TW" sz="3200" dirty="0" smtClean="0"/>
          </a:p>
          <a:p>
            <a:r>
              <a:rPr lang="zh-TW" altLang="en-US" sz="3200" dirty="0" smtClean="0"/>
              <a:t>包含</a:t>
            </a:r>
            <a:r>
              <a:rPr lang="en-US" altLang="zh-TW" sz="3200" dirty="0" smtClean="0"/>
              <a:t>ping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trace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look up</a:t>
            </a:r>
            <a:r>
              <a:rPr lang="zh-TW" altLang="en-US" sz="3200" dirty="0" smtClean="0"/>
              <a:t>和</a:t>
            </a:r>
            <a:r>
              <a:rPr lang="en-US" altLang="zh-TW" sz="3200" dirty="0" smtClean="0"/>
              <a:t>service</a:t>
            </a:r>
            <a:r>
              <a:rPr lang="zh-TW" altLang="en-US" sz="3200" dirty="0" smtClean="0"/>
              <a:t>，藉以了解在到達遠方伺服器途中，需要多少時間對方才會回應、途中經歷多少路由器、對方伺服器的</a:t>
            </a:r>
            <a:r>
              <a:rPr lang="en-US" altLang="zh-TW" sz="3200" dirty="0" smtClean="0"/>
              <a:t>IP</a:t>
            </a:r>
            <a:r>
              <a:rPr lang="zh-TW" altLang="en-US" sz="3200" dirty="0" smtClean="0"/>
              <a:t>位址、網址反查、及提供的服務項目。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42910" y="428604"/>
            <a:ext cx="3913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實驗對象及原因</a:t>
            </a:r>
            <a:r>
              <a:rPr lang="en-US" altLang="zh-TW" sz="4000" dirty="0" smtClean="0"/>
              <a:t>: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928662" y="1357298"/>
            <a:ext cx="75009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本次實驗，挑選我的學校</a:t>
            </a:r>
            <a:r>
              <a:rPr lang="en-US" altLang="zh-TW" sz="3200" dirty="0" smtClean="0"/>
              <a:t>”KUAS”</a:t>
            </a:r>
            <a:r>
              <a:rPr lang="zh-TW" altLang="en-US" sz="3200" dirty="0" smtClean="0"/>
              <a:t>及電腦大廠</a:t>
            </a:r>
            <a:r>
              <a:rPr lang="en-US" altLang="zh-TW" sz="3200" dirty="0" smtClean="0"/>
              <a:t>”AMD”</a:t>
            </a:r>
            <a:r>
              <a:rPr lang="zh-TW" altLang="en-US" sz="3200" dirty="0" smtClean="0"/>
              <a:t>進行測試與比對，因為一個在國內而另一個在國外，有遠近 之分，用來比較經歷路由器數量的不同。而且</a:t>
            </a:r>
            <a:r>
              <a:rPr lang="en-US" altLang="zh-TW" sz="3200" dirty="0" smtClean="0"/>
              <a:t>AMD</a:t>
            </a:r>
            <a:r>
              <a:rPr lang="zh-TW" altLang="en-US" sz="3200" dirty="0" smtClean="0"/>
              <a:t>是國際大廠，其網頁應該有一些不凡之處，好處理數以萬計的客戶端需求。</a:t>
            </a:r>
            <a:endParaRPr lang="en-US" altLang="zh-TW" sz="3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AMD ping測試.png"/>
          <p:cNvPicPr>
            <a:picLocks noChangeAspect="1"/>
          </p:cNvPicPr>
          <p:nvPr/>
        </p:nvPicPr>
        <p:blipFill>
          <a:blip r:embed="rId2"/>
          <a:srcRect t="9143" r="72042" b="33333"/>
          <a:stretch>
            <a:fillRect/>
          </a:stretch>
        </p:blipFill>
        <p:spPr>
          <a:xfrm>
            <a:off x="0" y="928670"/>
            <a:ext cx="3786182" cy="584254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1472" y="3000372"/>
            <a:ext cx="100013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929322" y="2143116"/>
            <a:ext cx="100013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71472" y="4000504"/>
            <a:ext cx="100013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71472" y="4929198"/>
            <a:ext cx="100013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71472" y="5857892"/>
            <a:ext cx="100013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/>
          <p:cNvSpPr/>
          <p:nvPr/>
        </p:nvSpPr>
        <p:spPr>
          <a:xfrm>
            <a:off x="2643174" y="1785926"/>
            <a:ext cx="500066" cy="4429156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214678" y="3714752"/>
            <a:ext cx="168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總共</a:t>
            </a:r>
            <a:r>
              <a:rPr lang="en-US" altLang="zh-TW" dirty="0" smtClean="0"/>
              <a:t>ping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r>
              <a:rPr lang="zh-TW" altLang="en-US" dirty="0" smtClean="0"/>
              <a:t>次，</a:t>
            </a:r>
            <a:endParaRPr lang="en-US" altLang="zh-TW" dirty="0" smtClean="0"/>
          </a:p>
          <a:p>
            <a:r>
              <a:rPr lang="zh-TW" altLang="en-US" dirty="0" smtClean="0"/>
              <a:t>大約是</a:t>
            </a:r>
            <a:r>
              <a:rPr lang="en-US" altLang="zh-TW" dirty="0" smtClean="0"/>
              <a:t>34ms</a:t>
            </a:r>
            <a:endParaRPr lang="zh-TW" altLang="en-US" dirty="0"/>
          </a:p>
        </p:txBody>
      </p:sp>
      <p:pic>
        <p:nvPicPr>
          <p:cNvPr id="14" name="圖片 13" descr="kuas ping測試.png"/>
          <p:cNvPicPr>
            <a:picLocks noChangeAspect="1"/>
          </p:cNvPicPr>
          <p:nvPr/>
        </p:nvPicPr>
        <p:blipFill>
          <a:blip r:embed="rId3"/>
          <a:srcRect t="8951" r="79817" b="30631"/>
          <a:stretch>
            <a:fillRect/>
          </a:stretch>
        </p:blipFill>
        <p:spPr>
          <a:xfrm>
            <a:off x="4714876" y="857232"/>
            <a:ext cx="3423037" cy="578647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71472" y="2071678"/>
            <a:ext cx="100013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500694" y="3071810"/>
            <a:ext cx="100013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500694" y="2143116"/>
            <a:ext cx="100013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500694" y="3929066"/>
            <a:ext cx="100013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500694" y="4857760"/>
            <a:ext cx="100013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500694" y="5715016"/>
            <a:ext cx="100013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右大括弧 26"/>
          <p:cNvSpPr/>
          <p:nvPr/>
        </p:nvSpPr>
        <p:spPr>
          <a:xfrm>
            <a:off x="7358082" y="1857364"/>
            <a:ext cx="142876" cy="4357718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7460526" y="3786190"/>
            <a:ext cx="168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總共</a:t>
            </a:r>
            <a:r>
              <a:rPr lang="en-US" altLang="zh-TW" dirty="0" smtClean="0"/>
              <a:t>ping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r>
              <a:rPr lang="zh-TW" altLang="en-US" dirty="0" smtClean="0"/>
              <a:t>次，</a:t>
            </a:r>
            <a:endParaRPr lang="en-US" altLang="zh-TW" dirty="0" smtClean="0"/>
          </a:p>
          <a:p>
            <a:r>
              <a:rPr lang="zh-TW" altLang="en-US" dirty="0" smtClean="0"/>
              <a:t>大約是</a:t>
            </a:r>
            <a:r>
              <a:rPr lang="en-US" altLang="zh-TW" dirty="0" smtClean="0"/>
              <a:t>8ms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785918" y="100010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對</a:t>
            </a:r>
            <a:r>
              <a:rPr lang="en-US" altLang="zh-TW" dirty="0" smtClean="0"/>
              <a:t>AMD</a:t>
            </a:r>
            <a:r>
              <a:rPr lang="zh-TW" altLang="en-US" dirty="0" smtClean="0"/>
              <a:t>作</a:t>
            </a:r>
            <a:r>
              <a:rPr lang="en-US" altLang="zh-TW" dirty="0" smtClean="0"/>
              <a:t>Ping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643702" y="928670"/>
            <a:ext cx="1487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對</a:t>
            </a:r>
            <a:r>
              <a:rPr lang="en-US" altLang="zh-TW" dirty="0" err="1" smtClean="0"/>
              <a:t>Kuas</a:t>
            </a:r>
            <a:r>
              <a:rPr lang="zh-TW" altLang="en-US" dirty="0" smtClean="0"/>
              <a:t>作</a:t>
            </a:r>
            <a:r>
              <a:rPr lang="en-US" altLang="zh-TW" dirty="0" smtClean="0"/>
              <a:t>Ping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000232" y="0"/>
            <a:ext cx="5072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AMD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V.S </a:t>
            </a:r>
            <a:r>
              <a:rPr lang="en-US" altLang="zh-TW" sz="4400" dirty="0" err="1" smtClean="0"/>
              <a:t>Kuas</a:t>
            </a:r>
            <a:r>
              <a:rPr lang="en-US" altLang="zh-TW" sz="4400" dirty="0" smtClean="0"/>
              <a:t>(Ping)</a:t>
            </a:r>
            <a:endParaRPr lang="zh-TW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AMD trace測試.png"/>
          <p:cNvPicPr>
            <a:picLocks noChangeAspect="1"/>
          </p:cNvPicPr>
          <p:nvPr/>
        </p:nvPicPr>
        <p:blipFill>
          <a:blip r:embed="rId2"/>
          <a:srcRect t="8629" r="76385" b="53535"/>
          <a:stretch>
            <a:fillRect/>
          </a:stretch>
        </p:blipFill>
        <p:spPr>
          <a:xfrm>
            <a:off x="0" y="1214422"/>
            <a:ext cx="3857620" cy="564357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4282" y="2643182"/>
            <a:ext cx="2500330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右大括弧 3"/>
          <p:cNvSpPr/>
          <p:nvPr/>
        </p:nvSpPr>
        <p:spPr>
          <a:xfrm>
            <a:off x="2714612" y="3000372"/>
            <a:ext cx="214314" cy="3214710"/>
          </a:xfrm>
          <a:prstGeom prst="rightBrace">
            <a:avLst>
              <a:gd name="adj1" fmla="val 43163"/>
              <a:gd name="adj2" fmla="val 49479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8596" y="6215082"/>
            <a:ext cx="150019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kuas trave測試.png"/>
          <p:cNvPicPr>
            <a:picLocks noChangeAspect="1"/>
          </p:cNvPicPr>
          <p:nvPr/>
        </p:nvPicPr>
        <p:blipFill>
          <a:blip r:embed="rId3"/>
          <a:srcRect t="8812" r="75781" b="58301"/>
          <a:stretch>
            <a:fillRect/>
          </a:stretch>
        </p:blipFill>
        <p:spPr>
          <a:xfrm>
            <a:off x="4929158" y="1357298"/>
            <a:ext cx="4214842" cy="550070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285984" y="2214554"/>
            <a:ext cx="286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我家的第一道路由器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起點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143504" y="3429000"/>
            <a:ext cx="250033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571736" y="621508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總共經過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個路由器</a:t>
            </a:r>
            <a:endParaRPr lang="zh-TW" altLang="en-US" dirty="0"/>
          </a:p>
        </p:txBody>
      </p:sp>
      <p:cxnSp>
        <p:nvCxnSpPr>
          <p:cNvPr id="26" name="肘形接點 25"/>
          <p:cNvCxnSpPr/>
          <p:nvPr/>
        </p:nvCxnSpPr>
        <p:spPr>
          <a:xfrm rot="16200000" flipV="1">
            <a:off x="4321967" y="2893215"/>
            <a:ext cx="1071570" cy="57150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 flipH="1" flipV="1">
            <a:off x="2342598" y="2658006"/>
            <a:ext cx="243962" cy="2143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286380" y="6215082"/>
            <a:ext cx="150019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右大括弧 40"/>
          <p:cNvSpPr/>
          <p:nvPr/>
        </p:nvSpPr>
        <p:spPr>
          <a:xfrm>
            <a:off x="7500958" y="3643290"/>
            <a:ext cx="357190" cy="2357478"/>
          </a:xfrm>
          <a:prstGeom prst="rightBrace">
            <a:avLst>
              <a:gd name="adj1" fmla="val 43163"/>
              <a:gd name="adj2" fmla="val 49479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6995655" y="6143644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總共經過</a:t>
            </a:r>
            <a:r>
              <a:rPr lang="en-US" altLang="zh-TW" dirty="0"/>
              <a:t>7</a:t>
            </a:r>
            <a:r>
              <a:rPr lang="zh-TW" altLang="en-US" dirty="0" smtClean="0"/>
              <a:t>個路由器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285852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終點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143636" y="64886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終點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357422" y="0"/>
            <a:ext cx="48978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400" dirty="0" smtClean="0"/>
              <a:t>AMD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V.S </a:t>
            </a:r>
            <a:r>
              <a:rPr lang="en-US" altLang="zh-TW" sz="4400" dirty="0" err="1" smtClean="0"/>
              <a:t>Kuas</a:t>
            </a:r>
            <a:r>
              <a:rPr lang="en-US" altLang="zh-TW" sz="4400" dirty="0" smtClean="0"/>
              <a:t>(Trace)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amd look up 測試.png"/>
          <p:cNvPicPr>
            <a:picLocks noChangeAspect="1"/>
          </p:cNvPicPr>
          <p:nvPr/>
        </p:nvPicPr>
        <p:blipFill>
          <a:blip r:embed="rId2"/>
          <a:srcRect t="8845" r="69531" b="18180"/>
          <a:stretch>
            <a:fillRect/>
          </a:stretch>
        </p:blipFill>
        <p:spPr>
          <a:xfrm>
            <a:off x="0" y="1000108"/>
            <a:ext cx="4357686" cy="58578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1472" y="6072206"/>
            <a:ext cx="1500198" cy="642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85720" y="2571744"/>
            <a:ext cx="257176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rot="5400000" flipH="1" flipV="1">
            <a:off x="2786050" y="2214554"/>
            <a:ext cx="642942" cy="5000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1857356" y="6429396"/>
            <a:ext cx="57150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857488" y="3500438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位址後，會回覆網址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500298" y="6000768"/>
            <a:ext cx="382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除了</a:t>
            </a:r>
            <a:r>
              <a:rPr lang="en-US" altLang="zh-TW" dirty="0" smtClean="0"/>
              <a:t>IP</a:t>
            </a:r>
            <a:r>
              <a:rPr lang="zh-TW" altLang="en-US" dirty="0"/>
              <a:t>位</a:t>
            </a:r>
            <a:r>
              <a:rPr lang="zh-TW" altLang="en-US" dirty="0" smtClean="0"/>
              <a:t>址，也會顯示伺服器位置的</a:t>
            </a:r>
            <a:endParaRPr lang="en-US" altLang="zh-TW" dirty="0" smtClean="0"/>
          </a:p>
          <a:p>
            <a:r>
              <a:rPr lang="zh-TW" altLang="en-US" dirty="0"/>
              <a:t>時區及經緯度</a:t>
            </a:r>
          </a:p>
        </p:txBody>
      </p:sp>
      <p:pic>
        <p:nvPicPr>
          <p:cNvPr id="13" name="圖片 12" descr="kuas look up 測試.png"/>
          <p:cNvPicPr>
            <a:picLocks noChangeAspect="1"/>
          </p:cNvPicPr>
          <p:nvPr/>
        </p:nvPicPr>
        <p:blipFill>
          <a:blip r:embed="rId3"/>
          <a:srcRect t="8496" r="82031" b="19564"/>
          <a:stretch>
            <a:fillRect/>
          </a:stretch>
        </p:blipFill>
        <p:spPr>
          <a:xfrm>
            <a:off x="6286480" y="1000108"/>
            <a:ext cx="2857520" cy="585789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572264" y="3714752"/>
            <a:ext cx="235745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858016" y="4714884"/>
            <a:ext cx="1643074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肘形接點 21"/>
          <p:cNvCxnSpPr/>
          <p:nvPr/>
        </p:nvCxnSpPr>
        <p:spPr>
          <a:xfrm rot="5400000">
            <a:off x="6072198" y="5143512"/>
            <a:ext cx="857256" cy="71438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357950" y="1857364"/>
            <a:ext cx="2643206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3286116" y="1785926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輸入網址，回覆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位址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rot="10800000">
            <a:off x="5786446" y="2000240"/>
            <a:ext cx="428628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0" y="4214818"/>
            <a:ext cx="1785918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2214546" y="4286256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也有失敗的時候，輸入</a:t>
            </a:r>
            <a:r>
              <a:rPr lang="en-US" altLang="zh-TW" dirty="0" smtClean="0"/>
              <a:t>IP</a:t>
            </a:r>
            <a:r>
              <a:rPr lang="zh-TW" altLang="en-US" dirty="0" smtClean="0"/>
              <a:t>時無回應</a:t>
            </a:r>
            <a:endParaRPr lang="zh-TW" altLang="en-US" dirty="0"/>
          </a:p>
        </p:txBody>
      </p:sp>
      <p:cxnSp>
        <p:nvCxnSpPr>
          <p:cNvPr id="33" name="直線單箭頭接點 32"/>
          <p:cNvCxnSpPr>
            <a:endCxn id="31" idx="1"/>
          </p:cNvCxnSpPr>
          <p:nvPr/>
        </p:nvCxnSpPr>
        <p:spPr>
          <a:xfrm flipV="1">
            <a:off x="1857356" y="4470922"/>
            <a:ext cx="357190" cy="1010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214546" y="0"/>
            <a:ext cx="54925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400" dirty="0" smtClean="0"/>
              <a:t>AMD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V.S </a:t>
            </a:r>
            <a:r>
              <a:rPr lang="en-US" altLang="zh-TW" sz="4400" dirty="0" err="1" smtClean="0"/>
              <a:t>Kuas</a:t>
            </a:r>
            <a:r>
              <a:rPr lang="en-US" altLang="zh-TW" sz="4400" dirty="0" smtClean="0"/>
              <a:t>(Look up)</a:t>
            </a:r>
            <a:endParaRPr lang="zh-TW" altLang="en-US" sz="4400" dirty="0"/>
          </a:p>
        </p:txBody>
      </p:sp>
      <p:cxnSp>
        <p:nvCxnSpPr>
          <p:cNvPr id="24" name="直線單箭頭接點 23"/>
          <p:cNvCxnSpPr/>
          <p:nvPr/>
        </p:nvCxnSpPr>
        <p:spPr>
          <a:xfrm rot="10800000">
            <a:off x="5786446" y="3857628"/>
            <a:ext cx="642942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kuas地圖座標.png"/>
          <p:cNvPicPr>
            <a:picLocks noChangeAspect="1"/>
          </p:cNvPicPr>
          <p:nvPr/>
        </p:nvPicPr>
        <p:blipFill>
          <a:blip r:embed="rId2"/>
          <a:srcRect l="27344" t="25097" b="4345"/>
          <a:stretch>
            <a:fillRect/>
          </a:stretch>
        </p:blipFill>
        <p:spPr>
          <a:xfrm>
            <a:off x="0" y="0"/>
            <a:ext cx="4786314" cy="36433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圖片 2" descr="amd 地圖座標.png"/>
          <p:cNvPicPr>
            <a:picLocks noChangeAspect="1"/>
          </p:cNvPicPr>
          <p:nvPr/>
        </p:nvPicPr>
        <p:blipFill>
          <a:blip r:embed="rId3"/>
          <a:srcRect l="27344" t="25097" b="4345"/>
          <a:stretch>
            <a:fillRect/>
          </a:stretch>
        </p:blipFill>
        <p:spPr>
          <a:xfrm>
            <a:off x="4786314" y="3214662"/>
            <a:ext cx="4357686" cy="36433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矩形 3"/>
          <p:cNvSpPr/>
          <p:nvPr/>
        </p:nvSpPr>
        <p:spPr>
          <a:xfrm>
            <a:off x="2214546" y="0"/>
            <a:ext cx="1000132" cy="57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786578" y="3286124"/>
            <a:ext cx="1000132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143240" y="500042"/>
            <a:ext cx="1643074" cy="2143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804350" y="428604"/>
            <a:ext cx="43396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這是</a:t>
            </a:r>
            <a:r>
              <a:rPr lang="en-US" altLang="zh-TW" dirty="0" err="1" smtClean="0"/>
              <a:t>kuas</a:t>
            </a:r>
            <a:r>
              <a:rPr lang="zh-TW" altLang="en-US" dirty="0" smtClean="0"/>
              <a:t>伺服器位置</a:t>
            </a:r>
            <a:endParaRPr lang="en-US" altLang="zh-TW" dirty="0" smtClean="0"/>
          </a:p>
          <a:p>
            <a:r>
              <a:rPr lang="en-US" altLang="zh-TW" dirty="0" smtClean="0"/>
              <a:t>Latitude: 25.017</a:t>
            </a:r>
          </a:p>
          <a:p>
            <a:r>
              <a:rPr lang="en-US" altLang="zh-TW" dirty="0" smtClean="0"/>
              <a:t>Longitude: 121.45</a:t>
            </a:r>
          </a:p>
          <a:p>
            <a:r>
              <a:rPr lang="en-US" altLang="zh-TW" dirty="0" err="1" smtClean="0"/>
              <a:t>Timezone</a:t>
            </a:r>
            <a:r>
              <a:rPr lang="en-US" altLang="zh-TW" dirty="0" smtClean="0"/>
              <a:t>: +08:00</a:t>
            </a:r>
          </a:p>
          <a:p>
            <a:r>
              <a:rPr lang="zh-TW" altLang="en-US" dirty="0"/>
              <a:t>但經過</a:t>
            </a:r>
            <a:r>
              <a:rPr lang="en-US" altLang="zh-TW" dirty="0" err="1"/>
              <a:t>google</a:t>
            </a:r>
            <a:r>
              <a:rPr lang="zh-TW" altLang="en-US" dirty="0"/>
              <a:t>定位</a:t>
            </a:r>
            <a:r>
              <a:rPr lang="zh-TW" altLang="en-US" dirty="0" smtClean="0"/>
              <a:t>後，似乎在台北</a:t>
            </a:r>
            <a:endParaRPr lang="en-US" altLang="zh-TW" dirty="0" smtClean="0"/>
          </a:p>
          <a:p>
            <a:r>
              <a:rPr lang="zh-TW" altLang="en-US" dirty="0" smtClean="0"/>
              <a:t>環河路上，只看到一片樹林，</a:t>
            </a:r>
            <a:endParaRPr lang="en-US" altLang="zh-TW" dirty="0" smtClean="0"/>
          </a:p>
          <a:p>
            <a:r>
              <a:rPr lang="zh-TW" altLang="en-US" dirty="0" smtClean="0"/>
              <a:t>座標僅</a:t>
            </a:r>
            <a:r>
              <a:rPr lang="zh-TW" altLang="en-US" dirty="0"/>
              <a:t>供</a:t>
            </a:r>
            <a:r>
              <a:rPr lang="zh-TW" altLang="en-US" dirty="0" smtClean="0"/>
              <a:t>參考，或許是定位的誤差造成。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rot="10800000" flipV="1">
            <a:off x="3357554" y="3786190"/>
            <a:ext cx="3357586" cy="8572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0" y="421481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這是</a:t>
            </a:r>
            <a:r>
              <a:rPr lang="en-US" altLang="zh-TW" dirty="0" smtClean="0"/>
              <a:t>AMD</a:t>
            </a:r>
            <a:r>
              <a:rPr lang="zh-TW" altLang="en-US" dirty="0" smtClean="0"/>
              <a:t>伺服器位置</a:t>
            </a:r>
            <a:endParaRPr lang="en-US" altLang="zh-TW" dirty="0" smtClean="0"/>
          </a:p>
          <a:p>
            <a:r>
              <a:rPr lang="en-US" altLang="zh-TW" dirty="0" smtClean="0"/>
              <a:t>Latitude: 37.3779</a:t>
            </a:r>
          </a:p>
          <a:p>
            <a:r>
              <a:rPr lang="en-US" altLang="zh-TW" dirty="0" smtClean="0"/>
              <a:t>Longitude: -122.027</a:t>
            </a:r>
          </a:p>
          <a:p>
            <a:r>
              <a:rPr lang="en-US" altLang="zh-TW" dirty="0" err="1" smtClean="0"/>
              <a:t>Timezone</a:t>
            </a:r>
            <a:r>
              <a:rPr lang="en-US" altLang="zh-TW" dirty="0" smtClean="0"/>
              <a:t>: -08:00</a:t>
            </a:r>
          </a:p>
          <a:p>
            <a:r>
              <a:rPr lang="zh-TW" altLang="en-US" dirty="0" smtClean="0"/>
              <a:t>經過</a:t>
            </a:r>
            <a:r>
              <a:rPr lang="en-US" altLang="zh-TW" dirty="0" err="1" smtClean="0"/>
              <a:t>google</a:t>
            </a:r>
            <a:r>
              <a:rPr lang="zh-TW" altLang="en-US" dirty="0" smtClean="0"/>
              <a:t>定位後，</a:t>
            </a:r>
            <a:endParaRPr lang="en-US" altLang="zh-TW" dirty="0" smtClean="0"/>
          </a:p>
          <a:p>
            <a:r>
              <a:rPr lang="zh-TW" altLang="en-US" dirty="0"/>
              <a:t>位</a:t>
            </a:r>
            <a:r>
              <a:rPr lang="zh-TW" altLang="en-US" dirty="0" smtClean="0"/>
              <a:t>在美國西南方，一個叫</a:t>
            </a:r>
            <a:r>
              <a:rPr lang="en-US" altLang="zh-TW" dirty="0" err="1" smtClean="0"/>
              <a:t>sunnyvale</a:t>
            </a:r>
            <a:r>
              <a:rPr lang="en-US" altLang="zh-TW" dirty="0" smtClean="0"/>
              <a:t>(</a:t>
            </a:r>
            <a:r>
              <a:rPr lang="zh-TW" altLang="en-US" dirty="0" smtClean="0"/>
              <a:t>桑尼維爾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的都市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amd service.png"/>
          <p:cNvPicPr>
            <a:picLocks noChangeAspect="1"/>
          </p:cNvPicPr>
          <p:nvPr/>
        </p:nvPicPr>
        <p:blipFill>
          <a:blip r:embed="rId2"/>
          <a:srcRect t="7112" r="83594" b="5729"/>
          <a:stretch>
            <a:fillRect/>
          </a:stretch>
        </p:blipFill>
        <p:spPr>
          <a:xfrm>
            <a:off x="0" y="1214422"/>
            <a:ext cx="4062039" cy="5643578"/>
          </a:xfrm>
          <a:prstGeom prst="rect">
            <a:avLst/>
          </a:prstGeom>
        </p:spPr>
      </p:pic>
      <p:pic>
        <p:nvPicPr>
          <p:cNvPr id="3" name="圖片 2" descr="kuas service.png"/>
          <p:cNvPicPr>
            <a:picLocks noChangeAspect="1"/>
          </p:cNvPicPr>
          <p:nvPr/>
        </p:nvPicPr>
        <p:blipFill>
          <a:blip r:embed="rId3"/>
          <a:srcRect t="8301" r="81250" b="5924"/>
          <a:stretch>
            <a:fillRect/>
          </a:stretch>
        </p:blipFill>
        <p:spPr>
          <a:xfrm>
            <a:off x="4714876" y="1214421"/>
            <a:ext cx="3929058" cy="564357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7158" y="3786190"/>
            <a:ext cx="292895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57158" y="5286388"/>
            <a:ext cx="300039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643570" y="3714752"/>
            <a:ext cx="164307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357554" y="3714752"/>
            <a:ext cx="1557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有開啟</a:t>
            </a:r>
            <a:r>
              <a:rPr lang="en-US" altLang="zh-TW" dirty="0" smtClean="0"/>
              <a:t>Port 80</a:t>
            </a:r>
          </a:p>
          <a:p>
            <a:r>
              <a:rPr lang="en-US" altLang="zh-TW" dirty="0" smtClean="0"/>
              <a:t>Port 443</a:t>
            </a:r>
          </a:p>
        </p:txBody>
      </p:sp>
      <p:sp>
        <p:nvSpPr>
          <p:cNvPr id="8" name="矩形 7"/>
          <p:cNvSpPr/>
          <p:nvPr/>
        </p:nvSpPr>
        <p:spPr>
          <a:xfrm>
            <a:off x="7429520" y="364331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只有開啟</a:t>
            </a:r>
            <a:r>
              <a:rPr lang="en-US" altLang="zh-TW" dirty="0" smtClean="0"/>
              <a:t>Port 80</a:t>
            </a:r>
          </a:p>
        </p:txBody>
      </p:sp>
      <p:sp>
        <p:nvSpPr>
          <p:cNvPr id="9" name="矩形 8"/>
          <p:cNvSpPr/>
          <p:nvPr/>
        </p:nvSpPr>
        <p:spPr>
          <a:xfrm>
            <a:off x="2000232" y="0"/>
            <a:ext cx="53279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400" dirty="0" smtClean="0"/>
              <a:t>AMD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V.S </a:t>
            </a:r>
            <a:r>
              <a:rPr lang="en-US" altLang="zh-TW" sz="4400" dirty="0" err="1" smtClean="0"/>
              <a:t>Kuas</a:t>
            </a:r>
            <a:r>
              <a:rPr lang="en-US" altLang="zh-TW" sz="4400" dirty="0" smtClean="0"/>
              <a:t>(Service)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4348" y="428604"/>
            <a:ext cx="1348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結論</a:t>
            </a:r>
            <a:r>
              <a:rPr lang="en-US" altLang="zh-TW" sz="4000" dirty="0" smtClean="0"/>
              <a:t>: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928662" y="1357298"/>
            <a:ext cx="78581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Ping</a:t>
            </a:r>
            <a:r>
              <a:rPr lang="zh-TW" altLang="en-US" sz="3000" dirty="0" smtClean="0"/>
              <a:t>所需要的時間及所經過的路由器數量，會因為伺服器所在地的遠近而增加。</a:t>
            </a:r>
            <a:endParaRPr lang="en-US" altLang="zh-TW" sz="3000" dirty="0" smtClean="0"/>
          </a:p>
          <a:p>
            <a:r>
              <a:rPr lang="zh-TW" altLang="en-US" sz="3000" dirty="0" smtClean="0"/>
              <a:t>而在一般的情況下，</a:t>
            </a:r>
            <a:r>
              <a:rPr lang="en-US" altLang="zh-TW" sz="3000" dirty="0" smtClean="0"/>
              <a:t>IP</a:t>
            </a:r>
            <a:r>
              <a:rPr lang="zh-TW" altLang="en-US" sz="3000" dirty="0" smtClean="0"/>
              <a:t>和網址是可以互相轉換，我試過其他網站</a:t>
            </a:r>
            <a:r>
              <a:rPr lang="en-US" altLang="zh-TW" sz="3000" dirty="0" smtClean="0"/>
              <a:t>ex. Google</a:t>
            </a:r>
            <a:r>
              <a:rPr lang="zh-TW" altLang="en-US" sz="3000" dirty="0" smtClean="0"/>
              <a:t>、</a:t>
            </a:r>
            <a:r>
              <a:rPr lang="en-US" altLang="zh-TW" sz="3000" dirty="0" err="1" smtClean="0"/>
              <a:t>kuas</a:t>
            </a:r>
            <a:r>
              <a:rPr lang="zh-TW" altLang="en-US" sz="3000" dirty="0" smtClean="0"/>
              <a:t>，皆無問題</a:t>
            </a:r>
            <a:endParaRPr lang="en-US" altLang="zh-TW" sz="3000" dirty="0" smtClean="0"/>
          </a:p>
          <a:p>
            <a:r>
              <a:rPr lang="zh-TW" altLang="en-US" sz="3000" dirty="0" smtClean="0"/>
              <a:t>，然而</a:t>
            </a:r>
            <a:r>
              <a:rPr lang="en-US" altLang="zh-TW" sz="3000" dirty="0" smtClean="0"/>
              <a:t>“AMD”</a:t>
            </a:r>
            <a:r>
              <a:rPr lang="zh-TW" altLang="en-US" sz="3000" dirty="0" smtClean="0"/>
              <a:t>的網頁是個例外，會有錯誤產生，猜測是有某種保護措施所引起。除此之外，也觀察到不同的網頁會依據不同的需求，開放不同的</a:t>
            </a:r>
            <a:r>
              <a:rPr lang="en-US" altLang="zh-TW" sz="3000" dirty="0" smtClean="0"/>
              <a:t>Port</a:t>
            </a:r>
            <a:r>
              <a:rPr lang="zh-TW" altLang="en-US" sz="3000" dirty="0" smtClean="0"/>
              <a:t>讓客戶端使用。</a:t>
            </a:r>
            <a:endParaRPr lang="zh-TW" altLang="en-US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457</Words>
  <Application>Microsoft Office PowerPoint</Application>
  <PresentationFormat>如螢幕大小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steven</dc:creator>
  <cp:lastModifiedBy>steven</cp:lastModifiedBy>
  <cp:revision>43</cp:revision>
  <dcterms:created xsi:type="dcterms:W3CDTF">2012-04-06T13:46:14Z</dcterms:created>
  <dcterms:modified xsi:type="dcterms:W3CDTF">2012-04-06T16:14:43Z</dcterms:modified>
</cp:coreProperties>
</file>