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F2E3-C76B-4856-8A81-EC685C07B959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C83C-AD03-4291-8A32-CFF90CAC7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96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F2E3-C76B-4856-8A81-EC685C07B959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C83C-AD03-4291-8A32-CFF90CAC7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01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F2E3-C76B-4856-8A81-EC685C07B959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C83C-AD03-4291-8A32-CFF90CAC7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19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F2E3-C76B-4856-8A81-EC685C07B959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C83C-AD03-4291-8A32-CFF90CAC7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59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F2E3-C76B-4856-8A81-EC685C07B959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C83C-AD03-4291-8A32-CFF90CAC7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77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F2E3-C76B-4856-8A81-EC685C07B959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C83C-AD03-4291-8A32-CFF90CAC7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30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F2E3-C76B-4856-8A81-EC685C07B959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C83C-AD03-4291-8A32-CFF90CAC7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70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F2E3-C76B-4856-8A81-EC685C07B959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C83C-AD03-4291-8A32-CFF90CAC7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75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F2E3-C76B-4856-8A81-EC685C07B959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C83C-AD03-4291-8A32-CFF90CAC7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38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F2E3-C76B-4856-8A81-EC685C07B959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C83C-AD03-4291-8A32-CFF90CAC7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11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F2E3-C76B-4856-8A81-EC685C07B959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C83C-AD03-4291-8A32-CFF90CAC7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28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7F2E3-C76B-4856-8A81-EC685C07B959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7C83C-AD03-4291-8A32-CFF90CAC7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14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6 Differential Evolution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Xin-She Yang, </a:t>
            </a:r>
            <a:r>
              <a:rPr lang="en-US" altLang="zh-TW" i="1" dirty="0"/>
              <a:t>Nature-Inspired Optimization Algorithms</a:t>
            </a:r>
            <a:r>
              <a:rPr lang="en-US" altLang="zh-TW" dirty="0"/>
              <a:t>, Elsevier, 2014.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9862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2856"/>
            <a:ext cx="9144000" cy="626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9078"/>
            <a:ext cx="9144000" cy="229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052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8840"/>
            <a:ext cx="9144000" cy="193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4996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4887"/>
            <a:ext cx="7200800" cy="6115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003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36712"/>
            <a:ext cx="655233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71600" y="5661248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Ke</a:t>
            </a:r>
            <a:r>
              <a:rPr lang="en-US" altLang="zh-TW" dirty="0" smtClean="0"/>
              <a:t>-Lin </a:t>
            </a:r>
            <a:r>
              <a:rPr lang="en-US" altLang="zh-TW" dirty="0"/>
              <a:t>Du and M.N.S. </a:t>
            </a:r>
            <a:r>
              <a:rPr lang="en-US" altLang="zh-TW" dirty="0" err="1"/>
              <a:t>Swamy</a:t>
            </a:r>
            <a:r>
              <a:rPr lang="en-US" altLang="zh-TW" dirty="0"/>
              <a:t>, Search and Optimization by Metaheuristics - Techniques and Algorithms Inspired by Nature, Springer, </a:t>
            </a:r>
            <a:r>
              <a:rPr lang="en-US" altLang="zh-TW" dirty="0" smtClean="0"/>
              <a:t>2016.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7089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145" y="1600200"/>
            <a:ext cx="675570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547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6.3 Variants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749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6.3 Variants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33400"/>
            <a:ext cx="9144000" cy="529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818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" y="327541"/>
            <a:ext cx="9135968" cy="572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547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6.4 Choice of Parameters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64716"/>
            <a:ext cx="8229600" cy="3196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080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/>
              <a:t>Differential evolution </a:t>
            </a:r>
            <a:r>
              <a:rPr lang="en-US" altLang="zh-TW" dirty="0"/>
              <a:t>(DE) is a vector-based metaheuristic algorithm that has </a:t>
            </a:r>
            <a:r>
              <a:rPr lang="en-US" altLang="zh-TW" dirty="0" smtClean="0"/>
              <a:t>good convergence </a:t>
            </a:r>
            <a:r>
              <a:rPr lang="en-US" altLang="zh-TW" dirty="0"/>
              <a:t>properties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This chapter provides a brief introduction to the </a:t>
            </a:r>
            <a:r>
              <a:rPr lang="en-US" altLang="zh-TW" dirty="0" smtClean="0"/>
              <a:t>basic differential </a:t>
            </a:r>
            <a:r>
              <a:rPr lang="en-US" altLang="zh-TW" dirty="0"/>
              <a:t>evolution and its main implementation details and variants.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890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6.1 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Differential evolution, or DE, was developed in R. </a:t>
            </a:r>
            <a:r>
              <a:rPr lang="en-US" altLang="zh-TW" dirty="0" err="1"/>
              <a:t>Storn</a:t>
            </a:r>
            <a:r>
              <a:rPr lang="en-US" altLang="zh-TW" dirty="0"/>
              <a:t> and K. Price in their </a:t>
            </a:r>
            <a:r>
              <a:rPr lang="en-US" altLang="zh-TW" dirty="0" smtClean="0"/>
              <a:t>nominal papers </a:t>
            </a:r>
            <a:r>
              <a:rPr lang="en-US" altLang="zh-TW" dirty="0"/>
              <a:t>in 1996 and 1997 [</a:t>
            </a:r>
            <a:r>
              <a:rPr lang="en-US" altLang="zh-TW" dirty="0" smtClean="0"/>
              <a:t>7,8].</a:t>
            </a:r>
          </a:p>
          <a:p>
            <a:r>
              <a:rPr lang="en-US" altLang="zh-TW" dirty="0"/>
              <a:t>DE is a vector-based metaheuristic algorithm, </a:t>
            </a:r>
            <a:r>
              <a:rPr lang="en-US" altLang="zh-TW" dirty="0" smtClean="0"/>
              <a:t>which has </a:t>
            </a:r>
            <a:r>
              <a:rPr lang="en-US" altLang="zh-TW" dirty="0"/>
              <a:t>some similarity to pattern search and genetic algorithms due to its use of </a:t>
            </a:r>
            <a:r>
              <a:rPr lang="en-US" altLang="zh-TW" dirty="0" smtClean="0"/>
              <a:t>crossover and mutation </a:t>
            </a:r>
            <a:r>
              <a:rPr lang="en-US" altLang="zh-TW" dirty="0"/>
              <a:t>with explicit updating equations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DE uses real numbers as solution strings, so no encoding </a:t>
            </a:r>
            <a:r>
              <a:rPr lang="en-US" altLang="zh-TW" dirty="0" smtClean="0"/>
              <a:t>and decoding </a:t>
            </a:r>
            <a:r>
              <a:rPr lang="en-US" altLang="zh-TW" dirty="0"/>
              <a:t>is needed.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525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Differential </a:t>
            </a:r>
            <a:r>
              <a:rPr lang="en-US" altLang="zh-TW" dirty="0"/>
              <a:t>evolution carries out </a:t>
            </a:r>
            <a:r>
              <a:rPr lang="en-US" altLang="zh-TW" dirty="0" smtClean="0"/>
              <a:t>operations over </a:t>
            </a:r>
            <a:r>
              <a:rPr lang="en-US" altLang="zh-TW" dirty="0"/>
              <a:t>each </a:t>
            </a:r>
            <a:r>
              <a:rPr lang="en-US" altLang="zh-TW" dirty="0" smtClean="0"/>
              <a:t>component.</a:t>
            </a:r>
          </a:p>
          <a:p>
            <a:r>
              <a:rPr lang="en-US" altLang="zh-TW" dirty="0"/>
              <a:t>Almost </a:t>
            </a:r>
            <a:r>
              <a:rPr lang="en-US" altLang="zh-TW" dirty="0" smtClean="0"/>
              <a:t>everything is </a:t>
            </a:r>
            <a:r>
              <a:rPr lang="en-US" altLang="zh-TW" dirty="0"/>
              <a:t>done in terms of vectors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Mutation: A difference vector of two randomly chosen population vectors is used to perturb an existing vector.</a:t>
            </a:r>
          </a:p>
          <a:p>
            <a:pPr lvl="1"/>
            <a:r>
              <a:rPr lang="en-US" altLang="zh-TW" dirty="0" smtClean="0"/>
              <a:t>Crossover: A vector-based, component-wise exchange of chromosomes or vector segments.</a:t>
            </a:r>
          </a:p>
          <a:p>
            <a:pPr lvl="1"/>
            <a:r>
              <a:rPr lang="en-US" altLang="zh-TW" dirty="0" smtClean="0"/>
              <a:t>Explicit updating </a:t>
            </a:r>
            <a:r>
              <a:rPr lang="en-US" altLang="zh-TW" dirty="0"/>
              <a:t>equations.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790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6.2 Differential Evolution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0239"/>
            <a:ext cx="9144000" cy="2380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7210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Differential evolution consists of </a:t>
            </a:r>
            <a:r>
              <a:rPr lang="en-US" altLang="zh-TW" dirty="0" smtClean="0"/>
              <a:t>three main </a:t>
            </a:r>
            <a:r>
              <a:rPr lang="en-US" altLang="zh-TW" dirty="0"/>
              <a:t>steps</a:t>
            </a:r>
            <a:r>
              <a:rPr lang="en-US" altLang="zh-TW" dirty="0" smtClean="0"/>
              <a:t>: mutation</a:t>
            </a:r>
            <a:r>
              <a:rPr lang="en-US" altLang="zh-TW" dirty="0"/>
              <a:t>, crossover, and selection.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8109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00808"/>
            <a:ext cx="9144000" cy="2968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857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4" y="1837385"/>
            <a:ext cx="9131376" cy="2906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1128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56" y="1700807"/>
            <a:ext cx="9162256" cy="3501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75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220</Words>
  <Application>Microsoft Office PowerPoint</Application>
  <PresentationFormat>如螢幕大小 (4:3)</PresentationFormat>
  <Paragraphs>19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Office 佈景主題</vt:lpstr>
      <vt:lpstr>6 Differential Evolution</vt:lpstr>
      <vt:lpstr>PowerPoint 簡報</vt:lpstr>
      <vt:lpstr>6.1 Introduction</vt:lpstr>
      <vt:lpstr>PowerPoint 簡報</vt:lpstr>
      <vt:lpstr>6.2 Differential Evolution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6.3 Variants</vt:lpstr>
      <vt:lpstr>6.3 Variants</vt:lpstr>
      <vt:lpstr>PowerPoint 簡報</vt:lpstr>
      <vt:lpstr>6.4 Choice of Parameters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 Differential Evolution</dc:title>
  <dc:creator>csshieh</dc:creator>
  <cp:lastModifiedBy>csshieh</cp:lastModifiedBy>
  <cp:revision>11</cp:revision>
  <dcterms:created xsi:type="dcterms:W3CDTF">2019-03-27T02:21:42Z</dcterms:created>
  <dcterms:modified xsi:type="dcterms:W3CDTF">2020-05-12T14:44:49Z</dcterms:modified>
</cp:coreProperties>
</file>