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8" r:id="rId5"/>
    <p:sldId id="256" r:id="rId6"/>
    <p:sldId id="268" r:id="rId7"/>
    <p:sldId id="269" r:id="rId8"/>
    <p:sldId id="270" r:id="rId9"/>
    <p:sldId id="271" r:id="rId10"/>
    <p:sldId id="272" r:id="rId11"/>
    <p:sldId id="273" r:id="rId12"/>
    <p:sldId id="263" r:id="rId13"/>
    <p:sldId id="274" r:id="rId14"/>
    <p:sldId id="275" r:id="rId15"/>
    <p:sldId id="276" r:id="rId16"/>
    <p:sldId id="277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5E"/>
    <a:srgbClr val="D9E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B97422-9587-4665-A331-76095AF7D484}" v="4" dt="2020-02-11T22:57:55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 Hansen" userId="4ebdef18-f7f7-41c2-af44-2768906e3031" providerId="ADAL" clId="{D9B97422-9587-4665-A331-76095AF7D484}"/>
    <pc:docChg chg="custSel modSld">
      <pc:chgData name="Fred Hansen" userId="4ebdef18-f7f7-41c2-af44-2768906e3031" providerId="ADAL" clId="{D9B97422-9587-4665-A331-76095AF7D484}" dt="2020-02-11T23:01:09.244" v="334" actId="6549"/>
      <pc:docMkLst>
        <pc:docMk/>
      </pc:docMkLst>
      <pc:sldChg chg="modSp mod">
        <pc:chgData name="Fred Hansen" userId="4ebdef18-f7f7-41c2-af44-2768906e3031" providerId="ADAL" clId="{D9B97422-9587-4665-A331-76095AF7D484}" dt="2020-02-11T22:42:41.065" v="22" actId="1035"/>
        <pc:sldMkLst>
          <pc:docMk/>
          <pc:sldMk cId="1928303546" sldId="256"/>
        </pc:sldMkLst>
        <pc:spChg chg="mod">
          <ac:chgData name="Fred Hansen" userId="4ebdef18-f7f7-41c2-af44-2768906e3031" providerId="ADAL" clId="{D9B97422-9587-4665-A331-76095AF7D484}" dt="2020-02-11T22:42:41.065" v="22" actId="1035"/>
          <ac:spMkLst>
            <pc:docMk/>
            <pc:sldMk cId="1928303546" sldId="256"/>
            <ac:spMk id="2" creationId="{532769D1-6F6C-441B-A066-AB305C4CFA77}"/>
          </ac:spMkLst>
        </pc:spChg>
        <pc:spChg chg="mod">
          <ac:chgData name="Fred Hansen" userId="4ebdef18-f7f7-41c2-af44-2768906e3031" providerId="ADAL" clId="{D9B97422-9587-4665-A331-76095AF7D484}" dt="2020-02-11T22:42:41.065" v="22" actId="1035"/>
          <ac:spMkLst>
            <pc:docMk/>
            <pc:sldMk cId="1928303546" sldId="256"/>
            <ac:spMk id="3" creationId="{6CA21B9A-0F01-4921-A20A-9772788A68B0}"/>
          </ac:spMkLst>
        </pc:spChg>
      </pc:sldChg>
      <pc:sldChg chg="modSp mod">
        <pc:chgData name="Fred Hansen" userId="4ebdef18-f7f7-41c2-af44-2768906e3031" providerId="ADAL" clId="{D9B97422-9587-4665-A331-76095AF7D484}" dt="2020-02-11T22:58:06.969" v="331" actId="14100"/>
        <pc:sldMkLst>
          <pc:docMk/>
          <pc:sldMk cId="3846906945" sldId="263"/>
        </pc:sldMkLst>
        <pc:spChg chg="mod">
          <ac:chgData name="Fred Hansen" userId="4ebdef18-f7f7-41c2-af44-2768906e3031" providerId="ADAL" clId="{D9B97422-9587-4665-A331-76095AF7D484}" dt="2020-02-11T22:57:55.164" v="330" actId="12788"/>
          <ac:spMkLst>
            <pc:docMk/>
            <pc:sldMk cId="3846906945" sldId="263"/>
            <ac:spMk id="4" creationId="{65449B21-506F-4C7C-9F95-EDD64C295527}"/>
          </ac:spMkLst>
        </pc:spChg>
        <pc:spChg chg="mod">
          <ac:chgData name="Fred Hansen" userId="4ebdef18-f7f7-41c2-af44-2768906e3031" providerId="ADAL" clId="{D9B97422-9587-4665-A331-76095AF7D484}" dt="2020-02-11T22:58:06.969" v="331" actId="14100"/>
          <ac:spMkLst>
            <pc:docMk/>
            <pc:sldMk cId="3846906945" sldId="263"/>
            <ac:spMk id="6" creationId="{216D581C-1693-461F-9C97-E2C1CD884CB5}"/>
          </ac:spMkLst>
        </pc:spChg>
      </pc:sldChg>
      <pc:sldChg chg="modSp mod">
        <pc:chgData name="Fred Hansen" userId="4ebdef18-f7f7-41c2-af44-2768906e3031" providerId="ADAL" clId="{D9B97422-9587-4665-A331-76095AF7D484}" dt="2020-02-11T22:42:55.107" v="41" actId="1035"/>
        <pc:sldMkLst>
          <pc:docMk/>
          <pc:sldMk cId="2440883567" sldId="268"/>
        </pc:sldMkLst>
        <pc:spChg chg="mod">
          <ac:chgData name="Fred Hansen" userId="4ebdef18-f7f7-41c2-af44-2768906e3031" providerId="ADAL" clId="{D9B97422-9587-4665-A331-76095AF7D484}" dt="2020-02-11T22:42:55.107" v="41" actId="1035"/>
          <ac:spMkLst>
            <pc:docMk/>
            <pc:sldMk cId="2440883567" sldId="268"/>
            <ac:spMk id="9" creationId="{14AD76EC-9FC4-4AD1-BF30-3498247E519A}"/>
          </ac:spMkLst>
        </pc:spChg>
        <pc:spChg chg="mod">
          <ac:chgData name="Fred Hansen" userId="4ebdef18-f7f7-41c2-af44-2768906e3031" providerId="ADAL" clId="{D9B97422-9587-4665-A331-76095AF7D484}" dt="2020-02-11T22:42:55.107" v="41" actId="1035"/>
          <ac:spMkLst>
            <pc:docMk/>
            <pc:sldMk cId="2440883567" sldId="268"/>
            <ac:spMk id="15" creationId="{2AD63B64-9440-401C-896A-E8E2168A428C}"/>
          </ac:spMkLst>
        </pc:spChg>
        <pc:picChg chg="mod">
          <ac:chgData name="Fred Hansen" userId="4ebdef18-f7f7-41c2-af44-2768906e3031" providerId="ADAL" clId="{D9B97422-9587-4665-A331-76095AF7D484}" dt="2020-02-11T22:42:55.107" v="41" actId="1035"/>
          <ac:picMkLst>
            <pc:docMk/>
            <pc:sldMk cId="2440883567" sldId="268"/>
            <ac:picMk id="29" creationId="{B3267B7C-4463-4161-BB7C-01DDB9E05F7D}"/>
          </ac:picMkLst>
        </pc:picChg>
      </pc:sldChg>
      <pc:sldChg chg="modSp mod">
        <pc:chgData name="Fred Hansen" userId="4ebdef18-f7f7-41c2-af44-2768906e3031" providerId="ADAL" clId="{D9B97422-9587-4665-A331-76095AF7D484}" dt="2020-02-11T22:43:07.517" v="60" actId="1036"/>
        <pc:sldMkLst>
          <pc:docMk/>
          <pc:sldMk cId="411067799" sldId="269"/>
        </pc:sldMkLst>
        <pc:spChg chg="mod">
          <ac:chgData name="Fred Hansen" userId="4ebdef18-f7f7-41c2-af44-2768906e3031" providerId="ADAL" clId="{D9B97422-9587-4665-A331-76095AF7D484}" dt="2020-02-11T22:43:07.517" v="60" actId="1036"/>
          <ac:spMkLst>
            <pc:docMk/>
            <pc:sldMk cId="411067799" sldId="269"/>
            <ac:spMk id="9" creationId="{14AD76EC-9FC4-4AD1-BF30-3498247E519A}"/>
          </ac:spMkLst>
        </pc:spChg>
        <pc:spChg chg="mod">
          <ac:chgData name="Fred Hansen" userId="4ebdef18-f7f7-41c2-af44-2768906e3031" providerId="ADAL" clId="{D9B97422-9587-4665-A331-76095AF7D484}" dt="2020-02-11T22:43:07.517" v="60" actId="1036"/>
          <ac:spMkLst>
            <pc:docMk/>
            <pc:sldMk cId="411067799" sldId="269"/>
            <ac:spMk id="15" creationId="{2AD63B64-9440-401C-896A-E8E2168A428C}"/>
          </ac:spMkLst>
        </pc:spChg>
      </pc:sldChg>
      <pc:sldChg chg="modSp mod">
        <pc:chgData name="Fred Hansen" userId="4ebdef18-f7f7-41c2-af44-2768906e3031" providerId="ADAL" clId="{D9B97422-9587-4665-A331-76095AF7D484}" dt="2020-02-11T22:44:37.496" v="114" actId="1035"/>
        <pc:sldMkLst>
          <pc:docMk/>
          <pc:sldMk cId="3145547075" sldId="270"/>
        </pc:sldMkLst>
        <pc:spChg chg="mod">
          <ac:chgData name="Fred Hansen" userId="4ebdef18-f7f7-41c2-af44-2768906e3031" providerId="ADAL" clId="{D9B97422-9587-4665-A331-76095AF7D484}" dt="2020-02-11T22:44:37.496" v="114" actId="1035"/>
          <ac:spMkLst>
            <pc:docMk/>
            <pc:sldMk cId="3145547075" sldId="270"/>
            <ac:spMk id="4" creationId="{431E6C64-9965-4996-AB1A-54332405CAE1}"/>
          </ac:spMkLst>
        </pc:spChg>
        <pc:spChg chg="mod">
          <ac:chgData name="Fred Hansen" userId="4ebdef18-f7f7-41c2-af44-2768906e3031" providerId="ADAL" clId="{D9B97422-9587-4665-A331-76095AF7D484}" dt="2020-02-11T22:43:46.653" v="87" actId="1035"/>
          <ac:spMkLst>
            <pc:docMk/>
            <pc:sldMk cId="3145547075" sldId="270"/>
            <ac:spMk id="9" creationId="{14AD76EC-9FC4-4AD1-BF30-3498247E519A}"/>
          </ac:spMkLst>
        </pc:spChg>
        <pc:spChg chg="mod">
          <ac:chgData name="Fred Hansen" userId="4ebdef18-f7f7-41c2-af44-2768906e3031" providerId="ADAL" clId="{D9B97422-9587-4665-A331-76095AF7D484}" dt="2020-02-11T22:44:29.012" v="101" actId="404"/>
          <ac:spMkLst>
            <pc:docMk/>
            <pc:sldMk cId="3145547075" sldId="270"/>
            <ac:spMk id="15" creationId="{2AD63B64-9440-401C-896A-E8E2168A428C}"/>
          </ac:spMkLst>
        </pc:spChg>
      </pc:sldChg>
      <pc:sldChg chg="modSp mod">
        <pc:chgData name="Fred Hansen" userId="4ebdef18-f7f7-41c2-af44-2768906e3031" providerId="ADAL" clId="{D9B97422-9587-4665-A331-76095AF7D484}" dt="2020-02-11T22:44:54.284" v="136" actId="1035"/>
        <pc:sldMkLst>
          <pc:docMk/>
          <pc:sldMk cId="1071870341" sldId="271"/>
        </pc:sldMkLst>
        <pc:spChg chg="mod">
          <ac:chgData name="Fred Hansen" userId="4ebdef18-f7f7-41c2-af44-2768906e3031" providerId="ADAL" clId="{D9B97422-9587-4665-A331-76095AF7D484}" dt="2020-02-11T22:44:54.284" v="136" actId="1035"/>
          <ac:spMkLst>
            <pc:docMk/>
            <pc:sldMk cId="1071870341" sldId="271"/>
            <ac:spMk id="9" creationId="{14AD76EC-9FC4-4AD1-BF30-3498247E519A}"/>
          </ac:spMkLst>
        </pc:spChg>
        <pc:spChg chg="mod">
          <ac:chgData name="Fred Hansen" userId="4ebdef18-f7f7-41c2-af44-2768906e3031" providerId="ADAL" clId="{D9B97422-9587-4665-A331-76095AF7D484}" dt="2020-02-11T22:44:54.284" v="136" actId="1035"/>
          <ac:spMkLst>
            <pc:docMk/>
            <pc:sldMk cId="1071870341" sldId="271"/>
            <ac:spMk id="15" creationId="{2AD63B64-9440-401C-896A-E8E2168A428C}"/>
          </ac:spMkLst>
        </pc:spChg>
      </pc:sldChg>
      <pc:sldChg chg="modSp mod">
        <pc:chgData name="Fred Hansen" userId="4ebdef18-f7f7-41c2-af44-2768906e3031" providerId="ADAL" clId="{D9B97422-9587-4665-A331-76095AF7D484}" dt="2020-02-11T22:45:04.688" v="151" actId="1035"/>
        <pc:sldMkLst>
          <pc:docMk/>
          <pc:sldMk cId="2652075663" sldId="272"/>
        </pc:sldMkLst>
        <pc:spChg chg="mod">
          <ac:chgData name="Fred Hansen" userId="4ebdef18-f7f7-41c2-af44-2768906e3031" providerId="ADAL" clId="{D9B97422-9587-4665-A331-76095AF7D484}" dt="2020-02-11T22:45:04.688" v="151" actId="1035"/>
          <ac:spMkLst>
            <pc:docMk/>
            <pc:sldMk cId="2652075663" sldId="272"/>
            <ac:spMk id="9" creationId="{14AD76EC-9FC4-4AD1-BF30-3498247E519A}"/>
          </ac:spMkLst>
        </pc:spChg>
        <pc:spChg chg="mod">
          <ac:chgData name="Fred Hansen" userId="4ebdef18-f7f7-41c2-af44-2768906e3031" providerId="ADAL" clId="{D9B97422-9587-4665-A331-76095AF7D484}" dt="2020-02-11T22:45:04.688" v="151" actId="1035"/>
          <ac:spMkLst>
            <pc:docMk/>
            <pc:sldMk cId="2652075663" sldId="272"/>
            <ac:spMk id="15" creationId="{2AD63B64-9440-401C-896A-E8E2168A428C}"/>
          </ac:spMkLst>
        </pc:spChg>
      </pc:sldChg>
      <pc:sldChg chg="modSp mod">
        <pc:chgData name="Fred Hansen" userId="4ebdef18-f7f7-41c2-af44-2768906e3031" providerId="ADAL" clId="{D9B97422-9587-4665-A331-76095AF7D484}" dt="2020-02-11T22:45:14.884" v="171" actId="1035"/>
        <pc:sldMkLst>
          <pc:docMk/>
          <pc:sldMk cId="37352127" sldId="273"/>
        </pc:sldMkLst>
        <pc:spChg chg="mod">
          <ac:chgData name="Fred Hansen" userId="4ebdef18-f7f7-41c2-af44-2768906e3031" providerId="ADAL" clId="{D9B97422-9587-4665-A331-76095AF7D484}" dt="2020-02-11T22:45:14.884" v="171" actId="1035"/>
          <ac:spMkLst>
            <pc:docMk/>
            <pc:sldMk cId="37352127" sldId="273"/>
            <ac:spMk id="9" creationId="{14AD76EC-9FC4-4AD1-BF30-3498247E519A}"/>
          </ac:spMkLst>
        </pc:spChg>
        <pc:spChg chg="mod">
          <ac:chgData name="Fred Hansen" userId="4ebdef18-f7f7-41c2-af44-2768906e3031" providerId="ADAL" clId="{D9B97422-9587-4665-A331-76095AF7D484}" dt="2020-02-11T22:45:14.884" v="171" actId="1035"/>
          <ac:spMkLst>
            <pc:docMk/>
            <pc:sldMk cId="37352127" sldId="273"/>
            <ac:spMk id="15" creationId="{2AD63B64-9440-401C-896A-E8E2168A428C}"/>
          </ac:spMkLst>
        </pc:spChg>
      </pc:sldChg>
      <pc:sldChg chg="modSp mod">
        <pc:chgData name="Fred Hansen" userId="4ebdef18-f7f7-41c2-af44-2768906e3031" providerId="ADAL" clId="{D9B97422-9587-4665-A331-76095AF7D484}" dt="2020-02-11T23:00:34.107" v="333" actId="255"/>
        <pc:sldMkLst>
          <pc:docMk/>
          <pc:sldMk cId="1910209176" sldId="274"/>
        </pc:sldMkLst>
        <pc:spChg chg="mod">
          <ac:chgData name="Fred Hansen" userId="4ebdef18-f7f7-41c2-af44-2768906e3031" providerId="ADAL" clId="{D9B97422-9587-4665-A331-76095AF7D484}" dt="2020-02-11T22:57:17.160" v="329" actId="1037"/>
          <ac:spMkLst>
            <pc:docMk/>
            <pc:sldMk cId="1910209176" sldId="274"/>
            <ac:spMk id="3" creationId="{62B7CA23-1DF2-45C1-AD20-9DBC1D7EA3A1}"/>
          </ac:spMkLst>
        </pc:spChg>
        <pc:spChg chg="mod">
          <ac:chgData name="Fred Hansen" userId="4ebdef18-f7f7-41c2-af44-2768906e3031" providerId="ADAL" clId="{D9B97422-9587-4665-A331-76095AF7D484}" dt="2020-02-11T22:57:17.160" v="329" actId="1037"/>
          <ac:spMkLst>
            <pc:docMk/>
            <pc:sldMk cId="1910209176" sldId="274"/>
            <ac:spMk id="4" creationId="{65449B21-506F-4C7C-9F95-EDD64C295527}"/>
          </ac:spMkLst>
        </pc:spChg>
        <pc:spChg chg="mod">
          <ac:chgData name="Fred Hansen" userId="4ebdef18-f7f7-41c2-af44-2768906e3031" providerId="ADAL" clId="{D9B97422-9587-4665-A331-76095AF7D484}" dt="2020-02-11T23:00:34.107" v="333" actId="255"/>
          <ac:spMkLst>
            <pc:docMk/>
            <pc:sldMk cId="1910209176" sldId="274"/>
            <ac:spMk id="6" creationId="{216D581C-1693-461F-9C97-E2C1CD884CB5}"/>
          </ac:spMkLst>
        </pc:spChg>
        <pc:picChg chg="mod">
          <ac:chgData name="Fred Hansen" userId="4ebdef18-f7f7-41c2-af44-2768906e3031" providerId="ADAL" clId="{D9B97422-9587-4665-A331-76095AF7D484}" dt="2020-02-11T22:57:17.160" v="329" actId="1037"/>
          <ac:picMkLst>
            <pc:docMk/>
            <pc:sldMk cId="1910209176" sldId="274"/>
            <ac:picMk id="2" creationId="{855DB9DA-F920-42BE-B70C-97BFB79DB9E5}"/>
          </ac:picMkLst>
        </pc:picChg>
      </pc:sldChg>
      <pc:sldChg chg="modSp mod">
        <pc:chgData name="Fred Hansen" userId="4ebdef18-f7f7-41c2-af44-2768906e3031" providerId="ADAL" clId="{D9B97422-9587-4665-A331-76095AF7D484}" dt="2020-02-11T23:00:05.243" v="332" actId="20577"/>
        <pc:sldMkLst>
          <pc:docMk/>
          <pc:sldMk cId="240246365" sldId="275"/>
        </pc:sldMkLst>
        <pc:spChg chg="mod">
          <ac:chgData name="Fred Hansen" userId="4ebdef18-f7f7-41c2-af44-2768906e3031" providerId="ADAL" clId="{D9B97422-9587-4665-A331-76095AF7D484}" dt="2020-02-11T22:57:08.128" v="327" actId="1037"/>
          <ac:spMkLst>
            <pc:docMk/>
            <pc:sldMk cId="240246365" sldId="275"/>
            <ac:spMk id="4" creationId="{65449B21-506F-4C7C-9F95-EDD64C295527}"/>
          </ac:spMkLst>
        </pc:spChg>
        <pc:spChg chg="mod">
          <ac:chgData name="Fred Hansen" userId="4ebdef18-f7f7-41c2-af44-2768906e3031" providerId="ADAL" clId="{D9B97422-9587-4665-A331-76095AF7D484}" dt="2020-02-11T23:00:05.243" v="332" actId="20577"/>
          <ac:spMkLst>
            <pc:docMk/>
            <pc:sldMk cId="240246365" sldId="275"/>
            <ac:spMk id="6" creationId="{216D581C-1693-461F-9C97-E2C1CD884CB5}"/>
          </ac:spMkLst>
        </pc:spChg>
        <pc:spChg chg="mod">
          <ac:chgData name="Fred Hansen" userId="4ebdef18-f7f7-41c2-af44-2768906e3031" providerId="ADAL" clId="{D9B97422-9587-4665-A331-76095AF7D484}" dt="2020-02-11T22:57:08.128" v="327" actId="1037"/>
          <ac:spMkLst>
            <pc:docMk/>
            <pc:sldMk cId="240246365" sldId="275"/>
            <ac:spMk id="12" creationId="{36F62972-31CC-4651-A4B0-A4AEB0632880}"/>
          </ac:spMkLst>
        </pc:spChg>
        <pc:grpChg chg="mod">
          <ac:chgData name="Fred Hansen" userId="4ebdef18-f7f7-41c2-af44-2768906e3031" providerId="ADAL" clId="{D9B97422-9587-4665-A331-76095AF7D484}" dt="2020-02-11T22:57:08.128" v="327" actId="1037"/>
          <ac:grpSpMkLst>
            <pc:docMk/>
            <pc:sldMk cId="240246365" sldId="275"/>
            <ac:grpSpMk id="11" creationId="{66E11970-AFB6-4F80-8109-FF223C1EE11C}"/>
          </ac:grpSpMkLst>
        </pc:grpChg>
      </pc:sldChg>
      <pc:sldChg chg="modSp mod">
        <pc:chgData name="Fred Hansen" userId="4ebdef18-f7f7-41c2-af44-2768906e3031" providerId="ADAL" clId="{D9B97422-9587-4665-A331-76095AF7D484}" dt="2020-02-11T22:51:28.208" v="284" actId="1037"/>
        <pc:sldMkLst>
          <pc:docMk/>
          <pc:sldMk cId="1950829866" sldId="276"/>
        </pc:sldMkLst>
        <pc:spChg chg="mod">
          <ac:chgData name="Fred Hansen" userId="4ebdef18-f7f7-41c2-af44-2768906e3031" providerId="ADAL" clId="{D9B97422-9587-4665-A331-76095AF7D484}" dt="2020-02-11T22:51:28.208" v="284" actId="1037"/>
          <ac:spMkLst>
            <pc:docMk/>
            <pc:sldMk cId="1950829866" sldId="276"/>
            <ac:spMk id="4" creationId="{65449B21-506F-4C7C-9F95-EDD64C295527}"/>
          </ac:spMkLst>
        </pc:spChg>
        <pc:spChg chg="mod">
          <ac:chgData name="Fred Hansen" userId="4ebdef18-f7f7-41c2-af44-2768906e3031" providerId="ADAL" clId="{D9B97422-9587-4665-A331-76095AF7D484}" dt="2020-02-11T22:51:28.208" v="284" actId="1037"/>
          <ac:spMkLst>
            <pc:docMk/>
            <pc:sldMk cId="1950829866" sldId="276"/>
            <ac:spMk id="6" creationId="{216D581C-1693-461F-9C97-E2C1CD884CB5}"/>
          </ac:spMkLst>
        </pc:spChg>
        <pc:spChg chg="mod">
          <ac:chgData name="Fred Hansen" userId="4ebdef18-f7f7-41c2-af44-2768906e3031" providerId="ADAL" clId="{D9B97422-9587-4665-A331-76095AF7D484}" dt="2020-02-11T22:51:28.208" v="284" actId="1037"/>
          <ac:spMkLst>
            <pc:docMk/>
            <pc:sldMk cId="1950829866" sldId="276"/>
            <ac:spMk id="12" creationId="{36F62972-31CC-4651-A4B0-A4AEB0632880}"/>
          </ac:spMkLst>
        </pc:spChg>
        <pc:picChg chg="mod">
          <ac:chgData name="Fred Hansen" userId="4ebdef18-f7f7-41c2-af44-2768906e3031" providerId="ADAL" clId="{D9B97422-9587-4665-A331-76095AF7D484}" dt="2020-02-11T22:51:28.208" v="284" actId="1037"/>
          <ac:picMkLst>
            <pc:docMk/>
            <pc:sldMk cId="1950829866" sldId="276"/>
            <ac:picMk id="2" creationId="{595104E7-B677-45FE-8D2B-881886596CEC}"/>
          </ac:picMkLst>
        </pc:picChg>
      </pc:sldChg>
      <pc:sldChg chg="modSp mod">
        <pc:chgData name="Fred Hansen" userId="4ebdef18-f7f7-41c2-af44-2768906e3031" providerId="ADAL" clId="{D9B97422-9587-4665-A331-76095AF7D484}" dt="2020-02-11T23:01:09.244" v="334" actId="6549"/>
        <pc:sldMkLst>
          <pc:docMk/>
          <pc:sldMk cId="3423057200" sldId="277"/>
        </pc:sldMkLst>
        <pc:spChg chg="mod">
          <ac:chgData name="Fred Hansen" userId="4ebdef18-f7f7-41c2-af44-2768906e3031" providerId="ADAL" clId="{D9B97422-9587-4665-A331-76095AF7D484}" dt="2020-02-11T22:51:45.849" v="318" actId="1035"/>
          <ac:spMkLst>
            <pc:docMk/>
            <pc:sldMk cId="3423057200" sldId="277"/>
            <ac:spMk id="2" creationId="{532769D1-6F6C-441B-A066-AB305C4CFA77}"/>
          </ac:spMkLst>
        </pc:spChg>
        <pc:spChg chg="mod">
          <ac:chgData name="Fred Hansen" userId="4ebdef18-f7f7-41c2-af44-2768906e3031" providerId="ADAL" clId="{D9B97422-9587-4665-A331-76095AF7D484}" dt="2020-02-11T22:51:45.849" v="318" actId="1035"/>
          <ac:spMkLst>
            <pc:docMk/>
            <pc:sldMk cId="3423057200" sldId="277"/>
            <ac:spMk id="3" creationId="{6CA21B9A-0F01-4921-A20A-9772788A68B0}"/>
          </ac:spMkLst>
        </pc:spChg>
        <pc:spChg chg="mod">
          <ac:chgData name="Fred Hansen" userId="4ebdef18-f7f7-41c2-af44-2768906e3031" providerId="ADAL" clId="{D9B97422-9587-4665-A331-76095AF7D484}" dt="2020-02-11T22:51:45.849" v="318" actId="1035"/>
          <ac:spMkLst>
            <pc:docMk/>
            <pc:sldMk cId="3423057200" sldId="277"/>
            <ac:spMk id="4" creationId="{0B2F2DE1-676A-4E9A-84AD-33492C56219D}"/>
          </ac:spMkLst>
        </pc:spChg>
        <pc:spChg chg="mod">
          <ac:chgData name="Fred Hansen" userId="4ebdef18-f7f7-41c2-af44-2768906e3031" providerId="ADAL" clId="{D9B97422-9587-4665-A331-76095AF7D484}" dt="2020-02-11T23:01:09.244" v="334" actId="6549"/>
          <ac:spMkLst>
            <pc:docMk/>
            <pc:sldMk cId="3423057200" sldId="277"/>
            <ac:spMk id="5" creationId="{5483DA82-A73F-40CC-A12F-50FFBE366728}"/>
          </ac:spMkLst>
        </pc:spChg>
      </pc:sldChg>
      <pc:sldChg chg="modSp mod">
        <pc:chgData name="Fred Hansen" userId="4ebdef18-f7f7-41c2-af44-2768906e3031" providerId="ADAL" clId="{D9B97422-9587-4665-A331-76095AF7D484}" dt="2020-02-11T22:56:39.203" v="321" actId="12788"/>
        <pc:sldMkLst>
          <pc:docMk/>
          <pc:sldMk cId="361707753" sldId="278"/>
        </pc:sldMkLst>
        <pc:spChg chg="mod">
          <ac:chgData name="Fred Hansen" userId="4ebdef18-f7f7-41c2-af44-2768906e3031" providerId="ADAL" clId="{D9B97422-9587-4665-A331-76095AF7D484}" dt="2020-02-11T22:56:32.141" v="320" actId="12788"/>
          <ac:spMkLst>
            <pc:docMk/>
            <pc:sldMk cId="361707753" sldId="278"/>
            <ac:spMk id="2" creationId="{A1DB0A48-855F-47C1-9FB3-91ADFDC4D8BE}"/>
          </ac:spMkLst>
        </pc:spChg>
        <pc:spChg chg="mod">
          <ac:chgData name="Fred Hansen" userId="4ebdef18-f7f7-41c2-af44-2768906e3031" providerId="ADAL" clId="{D9B97422-9587-4665-A331-76095AF7D484}" dt="2020-02-11T22:56:39.203" v="321" actId="12788"/>
          <ac:spMkLst>
            <pc:docMk/>
            <pc:sldMk cId="361707753" sldId="278"/>
            <ac:spMk id="3" creationId="{46626795-5E05-4C21-8F92-BE91CB715B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9E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3530-C124-4D21-B0E6-1953237C2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3341"/>
            <a:ext cx="9144000" cy="176662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876A1-ADD4-421F-874B-C9505F24A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55C5C-33A0-4887-A228-FCA00FB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D131-AC1B-410F-9CE8-1E4E84AA5B2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3B963-16B0-42DA-BE51-85B796CC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D4464-EDED-4610-BFF6-917A06F9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4679-284C-4CCD-A7CF-01BF1A8B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8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B618-2434-42EA-BB72-C11D5642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F5327-9850-48F1-9A47-A649F30E3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64E51-8043-4D6C-9B38-A3284326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D131-AC1B-410F-9CE8-1E4E84AA5B2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EFFAD-9DAF-4A24-8A3F-167A2A69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6C15-FBA2-4BB9-904E-E714DEC7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4679-284C-4CCD-A7CF-01BF1A8B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5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68663-82D9-4DBA-9EDC-0A09E817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D89B6-14AB-4DE4-8119-9F387689D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5AEC6-BBA4-4201-A414-34A2182D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D131-AC1B-410F-9CE8-1E4E84AA5B2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839D-7722-45F0-9864-71324EED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7ED07-BCDA-45AD-AECA-EE32CC50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4679-284C-4CCD-A7CF-01BF1A8B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0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AE4B-31E2-483F-B16F-D2EB45AA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C90E5-978A-4860-A68A-97A81F65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F4DE-CCA2-4313-B3D6-B90A9742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D131-AC1B-410F-9CE8-1E4E84AA5B2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95F4-553A-4AE6-92C9-59DA1FEA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98D92-6AE9-4D89-BC06-7429580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4679-284C-4CCD-A7CF-01BF1A8B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3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E465-6FA6-4498-BE1F-94F2FF1D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3B79F-9394-4335-A602-706FF0EA8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689F7-1569-40FE-A04F-FAD927BF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D131-AC1B-410F-9CE8-1E4E84AA5B2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95E6C-51E7-44F0-9DD8-A340B408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08A98-2DF6-43F4-A4A7-8F9DA836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4679-284C-4CCD-A7CF-01BF1A8B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186D-2177-43E5-8547-311E377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2A6C-F32D-4CC8-BA9B-CA55E49AF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6BE01-6858-4B2A-B5D6-378FF2714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B5CE8-915A-4B6D-B103-F51F1032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D131-AC1B-410F-9CE8-1E4E84AA5B2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8E3C5-6F07-488A-B449-06DF9A38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E706B-6C16-42BB-9FA1-FC3AB42C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4679-284C-4CCD-A7CF-01BF1A8B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2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8E1C-358E-40E1-AD75-BE0B516E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4BF92-0472-42CB-8BA4-5E5588B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FBA64-52B3-4785-BBCC-64DBCA963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701C6-FA5E-416B-A4A3-7154AB32D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C876A-049B-4386-97AF-1639A51D3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0B388-7C4B-4394-B781-F99A8D34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D131-AC1B-410F-9CE8-1E4E84AA5B2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24CBB-7AD7-4C3C-8026-0AA47584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2D800-23A6-4E9E-B40D-53E691C7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4679-284C-4CCD-A7CF-01BF1A8B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4A7A-66CD-4BB7-BD4C-AC3B8C67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0194A-4E1D-4477-BA2D-308F3191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D131-AC1B-410F-9CE8-1E4E84AA5B2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B8F47-0260-4A7F-ABB0-4D400D6E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19BB6-540C-4935-AAE6-A4F3A72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4679-284C-4CCD-A7CF-01BF1A8B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9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96388-3A3E-4168-85C6-3989F01F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D131-AC1B-410F-9CE8-1E4E84AA5B2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93223-4394-405C-9B9D-AFDAC5E6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4F5BC-28DF-4017-BD09-0034F8F2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4679-284C-4CCD-A7CF-01BF1A8B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3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526E-A8B7-4B6E-9850-6D4FB889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B5E9-A360-4E62-9F31-01A244F22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BBB7B-1EFE-46CC-A2AE-83FBFFFE2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2A6AE-B4BE-482C-9AE9-67284124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D131-AC1B-410F-9CE8-1E4E84AA5B2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D826D-B86B-4452-B54A-046D3D4A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892DE-C320-4C4F-A29D-F3B8F85F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4679-284C-4CCD-A7CF-01BF1A8B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9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1F65-5B85-4A39-998C-CEF771B9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05B07-F529-4053-B01E-7D2C64C57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FE735-86DF-4CD6-8568-BE3101488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CA37C-824C-4309-B676-41E9C4D4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D131-AC1B-410F-9CE8-1E4E84AA5B2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51C0B-8F67-465C-B73D-DA3137E5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23737-62D5-4538-9E7B-4867E6BE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4679-284C-4CCD-A7CF-01BF1A8B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9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FA3507E9-0556-4B51-8B6A-25EC7EBC4BB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68E0E-4CCD-4082-9B7D-2A3C174A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8B5A4-D189-4709-B24D-77DC8AA6F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5321"/>
            <a:ext cx="10515600" cy="425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6D95-1542-4568-B071-692ACCA6D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DD131-AC1B-410F-9CE8-1E4E84AA5B2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BF1B6-A880-42C7-B137-723955C78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C7918-7A68-4947-8879-6D059772A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D4679-284C-4CCD-A7CF-01BF1A8B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4D5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D5E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D5E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D5E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D5E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D5E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0A48-855F-47C1-9FB3-91ADFDC4D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367" y="1743341"/>
            <a:ext cx="10263266" cy="1766621"/>
          </a:xfrm>
        </p:spPr>
        <p:txBody>
          <a:bodyPr>
            <a:normAutofit fontScale="90000"/>
          </a:bodyPr>
          <a:lstStyle/>
          <a:p>
            <a:r>
              <a:rPr lang="en-US" dirty="0"/>
              <a:t>Charting a Path Forward: Insights from a CSSI PI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26795-5E05-4C21-8F92-BE91CB715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/>
              <a:t>Fred Hansen, Nexight Group</a:t>
            </a:r>
          </a:p>
        </p:txBody>
      </p:sp>
    </p:spTree>
    <p:extLst>
      <p:ext uri="{BB962C8B-B14F-4D97-AF65-F5344CB8AC3E}">
        <p14:creationId xmlns:p14="http://schemas.microsoft.com/office/powerpoint/2010/main" val="36170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449B21-506F-4C7C-9F95-EDD64C29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10" y="359753"/>
            <a:ext cx="10515600" cy="1325563"/>
          </a:xfrm>
        </p:spPr>
        <p:txBody>
          <a:bodyPr/>
          <a:lstStyle/>
          <a:p>
            <a:r>
              <a:rPr lang="en-US" dirty="0"/>
              <a:t>Need for Change – CSSI Direction &amp; Focus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D581C-1693-461F-9C97-E2C1CD88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10" y="1730451"/>
            <a:ext cx="5688435" cy="42516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1. Program Assumptions (1–5 years):</a:t>
            </a:r>
          </a:p>
          <a:p>
            <a:pPr marL="0" indent="0">
              <a:buNone/>
            </a:pPr>
            <a:r>
              <a:rPr lang="en-US" dirty="0"/>
              <a:t>There was a high level of agreement for each of the three assumptions.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700" dirty="0"/>
              <a:t>This indicates that </a:t>
            </a:r>
            <a:r>
              <a:rPr lang="en-US" sz="2700" b="1" dirty="0"/>
              <a:t>the</a:t>
            </a:r>
            <a:r>
              <a:rPr lang="en-US" sz="2700" dirty="0"/>
              <a:t> </a:t>
            </a:r>
            <a:r>
              <a:rPr lang="en-US" sz="2700" b="1" dirty="0"/>
              <a:t>rationale for the CSSI Program is still valid</a:t>
            </a:r>
            <a:r>
              <a:rPr lang="en-US" sz="2700" dirty="0"/>
              <a:t> and there is </a:t>
            </a:r>
            <a:r>
              <a:rPr lang="en-US" sz="2700" b="1" dirty="0"/>
              <a:t>no need for change </a:t>
            </a:r>
            <a:r>
              <a:rPr lang="en-US" sz="2700" dirty="0"/>
              <a:t>in terms of the overall direction and focus of the program.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5DB9DA-F920-42BE-B70C-97BFB79D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662" y="2096461"/>
            <a:ext cx="4677428" cy="4372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B7CA23-1DF2-45C1-AD20-9DBC1D7EA3A1}"/>
              </a:ext>
            </a:extLst>
          </p:cNvPr>
          <p:cNvSpPr txBox="1"/>
          <p:nvPr/>
        </p:nvSpPr>
        <p:spPr>
          <a:xfrm>
            <a:off x="7199662" y="1730451"/>
            <a:ext cx="4077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4D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NSF CSSI Program Assumptions: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020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449B21-506F-4C7C-9F95-EDD64C29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15" y="337268"/>
            <a:ext cx="10515600" cy="1325563"/>
          </a:xfrm>
        </p:spPr>
        <p:txBody>
          <a:bodyPr/>
          <a:lstStyle/>
          <a:p>
            <a:r>
              <a:rPr lang="en-US" dirty="0"/>
              <a:t>Need for Change – CSSI Direction &amp; Focus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D581C-1693-461F-9C97-E2C1CD88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15" y="1707965"/>
            <a:ext cx="5688435" cy="4492257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5100" b="1" dirty="0"/>
              <a:t>2. Success in Meeting Objectives: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Some need for change was indicated: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The majority of respondents indicated that the CSSI program has been successful in achieving each of the four objectives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Success in supporting the </a:t>
            </a:r>
            <a:r>
              <a:rPr lang="en-US" sz="3600" b="1" i="1" dirty="0"/>
              <a:t>development</a:t>
            </a:r>
            <a:r>
              <a:rPr lang="en-US" sz="3600" dirty="0"/>
              <a:t> of CI rated higher than </a:t>
            </a:r>
            <a:r>
              <a:rPr lang="en-US" sz="3600" b="1" i="1" dirty="0"/>
              <a:t>deployment</a:t>
            </a:r>
            <a:r>
              <a:rPr lang="en-US" sz="3600" dirty="0"/>
              <a:t> of CI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Slightly lower ratings also given for supporting CI capabilities, data, and software that enable scientific innovation and discovery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E11970-AFB6-4F80-8109-FF223C1EE11C}"/>
              </a:ext>
            </a:extLst>
          </p:cNvPr>
          <p:cNvGrpSpPr/>
          <p:nvPr/>
        </p:nvGrpSpPr>
        <p:grpSpPr>
          <a:xfrm>
            <a:off x="7175076" y="2212301"/>
            <a:ext cx="4639322" cy="4081784"/>
            <a:chOff x="7453793" y="1703415"/>
            <a:chExt cx="4639322" cy="40817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0B7C9F-A7FD-49FB-8CB7-17ABAB6EE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7127"/>
            <a:stretch/>
          </p:blipFill>
          <p:spPr>
            <a:xfrm>
              <a:off x="7453793" y="4560651"/>
              <a:ext cx="4639322" cy="122454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028205E-AEB7-43B5-9C40-59DF1ED635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364" b="30641"/>
            <a:stretch/>
          </p:blipFill>
          <p:spPr>
            <a:xfrm>
              <a:off x="7453793" y="3543702"/>
              <a:ext cx="4639322" cy="10169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D4CAE2-2EB5-4861-A3FE-92D7546F6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5011" b="56952"/>
            <a:stretch/>
          </p:blipFill>
          <p:spPr>
            <a:xfrm>
              <a:off x="7453793" y="2649196"/>
              <a:ext cx="4639322" cy="96567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21BC94-9AC7-4D48-9C24-EE471EDC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2334"/>
            <a:stretch/>
          </p:blipFill>
          <p:spPr>
            <a:xfrm>
              <a:off x="7453793" y="1703415"/>
              <a:ext cx="4639322" cy="94578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6F62972-31CC-4651-A4B0-A4AEB0632880}"/>
              </a:ext>
            </a:extLst>
          </p:cNvPr>
          <p:cNvSpPr txBox="1"/>
          <p:nvPr/>
        </p:nvSpPr>
        <p:spPr>
          <a:xfrm>
            <a:off x="7192167" y="1707966"/>
            <a:ext cx="3773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4D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NSF CSSI Program Objectives: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024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449B21-506F-4C7C-9F95-EDD64C29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55" y="382238"/>
            <a:ext cx="10515600" cy="1325563"/>
          </a:xfrm>
        </p:spPr>
        <p:txBody>
          <a:bodyPr/>
          <a:lstStyle/>
          <a:p>
            <a:r>
              <a:rPr lang="en-US" dirty="0"/>
              <a:t>Need for Change – CSSI Direction &amp; Focus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D581C-1693-461F-9C97-E2C1CD88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855" y="1752936"/>
            <a:ext cx="5688435" cy="425164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500" b="1" dirty="0"/>
              <a:t>3. Success in Implementing Guiding Principles: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dirty="0"/>
              <a:t>Some need for change was indicated:</a:t>
            </a:r>
          </a:p>
          <a:p>
            <a:pPr>
              <a:lnSpc>
                <a:spcPct val="120000"/>
              </a:lnSpc>
            </a:pPr>
            <a:r>
              <a:rPr lang="en-US" sz="3100" dirty="0"/>
              <a:t>The majority of respondents indicated that the CSSI program has been successful in implementing all guiding principles, </a:t>
            </a:r>
            <a:r>
              <a:rPr lang="en-US" sz="3100" b="1" dirty="0"/>
              <a:t>except for Sustained</a:t>
            </a:r>
          </a:p>
          <a:p>
            <a:pPr>
              <a:lnSpc>
                <a:spcPct val="120000"/>
              </a:lnSpc>
            </a:pPr>
            <a:r>
              <a:rPr lang="en-US" sz="3100" dirty="0"/>
              <a:t>The most success was indicated in meeting the Science-Driven and Innovative principles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62972-31CC-4651-A4B0-A4AEB0632880}"/>
              </a:ext>
            </a:extLst>
          </p:cNvPr>
          <p:cNvSpPr txBox="1"/>
          <p:nvPr/>
        </p:nvSpPr>
        <p:spPr>
          <a:xfrm>
            <a:off x="7132207" y="1358653"/>
            <a:ext cx="4717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4D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NSF CSSI Program Guiding Principles:</a:t>
            </a: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5104E7-B677-45FE-8D2B-881886596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319" y="1752936"/>
            <a:ext cx="3057952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2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69D1-6F6C-441B-A066-AB305C4C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35" y="352258"/>
            <a:ext cx="10515600" cy="1325563"/>
          </a:xfrm>
        </p:spPr>
        <p:txBody>
          <a:bodyPr/>
          <a:lstStyle/>
          <a:p>
            <a:r>
              <a:rPr lang="en-US" dirty="0"/>
              <a:t>How to Change – CSSI Direction &amp;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1B9A-0F01-4921-A20A-9772788A6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35" y="1722956"/>
            <a:ext cx="10515600" cy="89073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This area was assessed by having respondents indicate what they think CSSI’s investment priorities should be for the next 1–5 years.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2F2DE1-676A-4E9A-84AD-33492C56219D}"/>
              </a:ext>
            </a:extLst>
          </p:cNvPr>
          <p:cNvSpPr txBox="1">
            <a:spLocks/>
          </p:cNvSpPr>
          <p:nvPr/>
        </p:nvSpPr>
        <p:spPr>
          <a:xfrm>
            <a:off x="635835" y="2613689"/>
            <a:ext cx="5083629" cy="4041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D5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D5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D5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D5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D5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Based on a thematic analysis, the rank order for the </a:t>
            </a:r>
            <a:r>
              <a:rPr lang="en-US" sz="2400" b="1" dirty="0"/>
              <a:t>top investment priorities</a:t>
            </a:r>
            <a:r>
              <a:rPr lang="en-US" sz="2400" dirty="0"/>
              <a:t> was:</a:t>
            </a:r>
          </a:p>
          <a:p>
            <a:pPr lvl="1"/>
            <a:r>
              <a:rPr lang="en-US" sz="2200" dirty="0"/>
              <a:t>Data</a:t>
            </a:r>
          </a:p>
          <a:p>
            <a:pPr lvl="1"/>
            <a:r>
              <a:rPr lang="en-US" sz="2200" dirty="0"/>
              <a:t>Software</a:t>
            </a:r>
          </a:p>
          <a:p>
            <a:pPr lvl="1"/>
            <a:r>
              <a:rPr lang="en-US" sz="2200" dirty="0"/>
              <a:t>Learning/Workforce Development</a:t>
            </a:r>
          </a:p>
          <a:p>
            <a:pPr lvl="1"/>
            <a:r>
              <a:rPr lang="en-US" sz="2200" dirty="0"/>
              <a:t>Networking</a:t>
            </a:r>
          </a:p>
          <a:p>
            <a:pPr lvl="1"/>
            <a:r>
              <a:rPr lang="en-US" sz="2200" dirty="0"/>
              <a:t>AI/Machine Learning</a:t>
            </a:r>
          </a:p>
          <a:p>
            <a:pPr lvl="1"/>
            <a:r>
              <a:rPr lang="en-US" sz="2200" dirty="0"/>
              <a:t>Security/Resilience</a:t>
            </a:r>
          </a:p>
          <a:p>
            <a:pPr lvl="1"/>
            <a:r>
              <a:rPr lang="en-US" sz="2200" dirty="0"/>
              <a:t>Collaborations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83DA82-A73F-40CC-A12F-50FFBE366728}"/>
              </a:ext>
            </a:extLst>
          </p:cNvPr>
          <p:cNvSpPr txBox="1">
            <a:spLocks/>
          </p:cNvSpPr>
          <p:nvPr/>
        </p:nvSpPr>
        <p:spPr>
          <a:xfrm>
            <a:off x="6601805" y="2613689"/>
            <a:ext cx="4673367" cy="4041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D5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D5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D5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D5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D5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Additional investment priorities identified by respondents included:</a:t>
            </a:r>
          </a:p>
          <a:p>
            <a:pPr lvl="1"/>
            <a:r>
              <a:rPr lang="en-US" sz="2000" dirty="0"/>
              <a:t>Simulation/Modeling</a:t>
            </a:r>
          </a:p>
          <a:p>
            <a:pPr lvl="1"/>
            <a:r>
              <a:rPr lang="en-US" sz="2000" dirty="0"/>
              <a:t>Metrics (to assess CI impact and effectiveness)</a:t>
            </a:r>
          </a:p>
          <a:p>
            <a:pPr lvl="1"/>
            <a:r>
              <a:rPr lang="en-US" sz="2000" dirty="0"/>
              <a:t>CI Community Development</a:t>
            </a:r>
          </a:p>
          <a:p>
            <a:pPr lvl="1"/>
            <a:r>
              <a:rPr lang="en-US" sz="2000" dirty="0"/>
              <a:t>Domain-specific CI </a:t>
            </a:r>
            <a:r>
              <a:rPr lang="en-US" sz="2000"/>
              <a:t>Investment (</a:t>
            </a:r>
            <a:r>
              <a:rPr lang="en-US" sz="2000" dirty="0"/>
              <a:t>e.g., CI for Chemistry, Physics, Sociology)</a:t>
            </a:r>
          </a:p>
        </p:txBody>
      </p:sp>
    </p:spTree>
    <p:extLst>
      <p:ext uri="{BB962C8B-B14F-4D97-AF65-F5344CB8AC3E}">
        <p14:creationId xmlns:p14="http://schemas.microsoft.com/office/powerpoint/2010/main" val="342305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69D1-6F6C-441B-A066-AB305C4C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139"/>
            <a:ext cx="10515600" cy="1325563"/>
          </a:xfrm>
        </p:spPr>
        <p:txBody>
          <a:bodyPr/>
          <a:lstStyle/>
          <a:p>
            <a:r>
              <a:rPr lang="en-US" dirty="0"/>
              <a:t>Survey Purpose &amp;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1B9A-0F01-4921-A20A-9772788A6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37"/>
            <a:ext cx="10515600" cy="471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primary purposes for the survey:</a:t>
            </a:r>
          </a:p>
          <a:p>
            <a:pPr lvl="1"/>
            <a:r>
              <a:rPr lang="en-US" dirty="0"/>
              <a:t>Inform decisions about changes to be made to the National Science Foundation (NSF) Cyberinfrastructure for Sustained Scientific Innovation (CSSI) solicitation.</a:t>
            </a:r>
          </a:p>
          <a:p>
            <a:pPr lvl="1"/>
            <a:r>
              <a:rPr lang="en-US" dirty="0"/>
              <a:t>Inform decisions about the future direction and focus of the NSF CSSI umbrella program.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Three phases of design:</a:t>
            </a:r>
          </a:p>
          <a:p>
            <a:pPr lvl="1"/>
            <a:r>
              <a:rPr lang="en-US" dirty="0"/>
              <a:t>Determine the nature of the decisions to be made</a:t>
            </a:r>
          </a:p>
          <a:p>
            <a:pPr lvl="1"/>
            <a:r>
              <a:rPr lang="en-US" dirty="0"/>
              <a:t>Determine the information needed to inform the decisions </a:t>
            </a:r>
            <a:r>
              <a:rPr lang="en-US" i="1" dirty="0"/>
              <a:t>(Who needs to say what about what?)</a:t>
            </a:r>
          </a:p>
          <a:p>
            <a:pPr lvl="1"/>
            <a:r>
              <a:rPr lang="en-US" dirty="0"/>
              <a:t>Write survey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0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4AD76EC-9FC4-4AD1-BF30-3498247E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55"/>
            <a:ext cx="10515600" cy="1325563"/>
          </a:xfrm>
        </p:spPr>
        <p:txBody>
          <a:bodyPr/>
          <a:lstStyle/>
          <a:p>
            <a:r>
              <a:rPr lang="en-US" dirty="0"/>
              <a:t>Survey Purpose &amp; Design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AD63B64-9440-401C-896A-E8E2168A4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353"/>
            <a:ext cx="10515600" cy="42516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Decision makers used a two-stage decision-making process:</a:t>
            </a:r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267B7C-4463-4161-BB7C-01DDB9E05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78" r="2692" b="20326"/>
          <a:stretch/>
        </p:blipFill>
        <p:spPr>
          <a:xfrm>
            <a:off x="146305" y="2348708"/>
            <a:ext cx="11859048" cy="425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8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4AD76EC-9FC4-4AD1-BF30-3498247E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52"/>
            <a:ext cx="10515600" cy="1325563"/>
          </a:xfrm>
        </p:spPr>
        <p:txBody>
          <a:bodyPr/>
          <a:lstStyle/>
          <a:p>
            <a:r>
              <a:rPr lang="en-US" dirty="0"/>
              <a:t>Survey Purpose &amp; Design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AD63B64-9440-401C-896A-E8E2168A4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350"/>
            <a:ext cx="10515600" cy="42516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Survey design parameters:</a:t>
            </a:r>
          </a:p>
          <a:p>
            <a:pPr lvl="1"/>
            <a:r>
              <a:rPr lang="en-US" dirty="0"/>
              <a:t>PI input is critical and valued</a:t>
            </a:r>
          </a:p>
          <a:p>
            <a:pPr lvl="2"/>
            <a:r>
              <a:rPr lang="en-US" dirty="0"/>
              <a:t>CSSI wants to maximize PI ability to write effective proposals</a:t>
            </a:r>
          </a:p>
          <a:p>
            <a:pPr lvl="2"/>
            <a:r>
              <a:rPr lang="en-US" dirty="0"/>
              <a:t>CSSI seeks to engage the passion and creativity of PIs as well as their expertise and capability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PI time is valuable</a:t>
            </a:r>
          </a:p>
          <a:p>
            <a:pPr lvl="2"/>
            <a:r>
              <a:rPr lang="en-US" dirty="0"/>
              <a:t>Minimize time required to complete survey</a:t>
            </a:r>
          </a:p>
          <a:p>
            <a:pPr lvl="2"/>
            <a:r>
              <a:rPr lang="en-US" dirty="0"/>
              <a:t>Only questions that directly tied to the decisions were included in the survey</a:t>
            </a:r>
          </a:p>
          <a:p>
            <a:pPr lvl="2"/>
            <a:r>
              <a:rPr lang="en-US" dirty="0"/>
              <a:t>Questions that were of interest to the decision makers but not directly tied to a decision were excluded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4AD76EC-9FC4-4AD1-BF30-3498247E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399"/>
            <a:ext cx="10515600" cy="1325563"/>
          </a:xfrm>
        </p:spPr>
        <p:txBody>
          <a:bodyPr/>
          <a:lstStyle/>
          <a:p>
            <a:r>
              <a:rPr lang="en-US" dirty="0"/>
              <a:t>Survey Respondents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AD63B64-9440-401C-896A-E8E2168A4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097"/>
            <a:ext cx="10515600" cy="4251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251 respondents:</a:t>
            </a:r>
          </a:p>
          <a:p>
            <a:pPr lvl="1"/>
            <a:r>
              <a:rPr lang="en-US" dirty="0"/>
              <a:t>97% were PIs or co-PIs </a:t>
            </a:r>
          </a:p>
          <a:p>
            <a:pPr lvl="1"/>
            <a:endParaRPr lang="en-US" sz="1400" dirty="0"/>
          </a:p>
          <a:p>
            <a:pPr lvl="1"/>
            <a:r>
              <a:rPr lang="en-US" dirty="0"/>
              <a:t>55% had served as a proposal reviewer in the past year</a:t>
            </a:r>
          </a:p>
          <a:p>
            <a:pPr lvl="1"/>
            <a:endParaRPr lang="en-US" sz="1400" dirty="0"/>
          </a:p>
          <a:p>
            <a:pPr lvl="1"/>
            <a:r>
              <a:rPr lang="en-US" dirty="0"/>
              <a:t>98% had previously submitted a proposal to NSF, 73% of whom received funding </a:t>
            </a:r>
          </a:p>
          <a:p>
            <a:pPr lvl="1"/>
            <a:endParaRPr lang="en-US" sz="1400" dirty="0"/>
          </a:p>
          <a:p>
            <a:pPr lvl="1"/>
            <a:r>
              <a:rPr lang="en-US" dirty="0"/>
              <a:t>90% listed universities as their primary organization</a:t>
            </a:r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431E6C64-9965-4996-AB1A-54332405CAE1}"/>
              </a:ext>
            </a:extLst>
          </p:cNvPr>
          <p:cNvSpPr txBox="1">
            <a:spLocks/>
          </p:cNvSpPr>
          <p:nvPr/>
        </p:nvSpPr>
        <p:spPr>
          <a:xfrm>
            <a:off x="838200" y="5329668"/>
            <a:ext cx="10515600" cy="119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D5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D5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D5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D5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D5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Respondents were representative of the target population and comparable to the respondents of other NSF surveys.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4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4AD76EC-9FC4-4AD1-BF30-3498247E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56"/>
            <a:ext cx="10515600" cy="1325563"/>
          </a:xfrm>
        </p:spPr>
        <p:txBody>
          <a:bodyPr/>
          <a:lstStyle/>
          <a:p>
            <a:r>
              <a:rPr lang="en-US" dirty="0"/>
              <a:t>Need for Change – Solicitation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AD63B64-9440-401C-896A-E8E2168A4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353"/>
            <a:ext cx="10515600" cy="457614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dirty="0"/>
              <a:t>The survey results clearly identify </a:t>
            </a:r>
            <a:r>
              <a:rPr lang="en-US" sz="5100" b="1" dirty="0"/>
              <a:t>four aspects </a:t>
            </a:r>
            <a:r>
              <a:rPr lang="en-US" sz="5100" dirty="0"/>
              <a:t>of the solicitation where </a:t>
            </a:r>
            <a:r>
              <a:rPr lang="en-US" sz="5100" b="1" dirty="0"/>
              <a:t>change is needed </a:t>
            </a:r>
            <a:r>
              <a:rPr lang="en-US" sz="5100" dirty="0"/>
              <a:t>and would </a:t>
            </a:r>
            <a:r>
              <a:rPr lang="en-US" sz="5100" b="1" dirty="0"/>
              <a:t>make the most difference</a:t>
            </a:r>
            <a:r>
              <a:rPr lang="en-US" sz="5100" dirty="0"/>
              <a:t>:</a:t>
            </a:r>
          </a:p>
          <a:p>
            <a:pPr marL="0" indent="0">
              <a:buNone/>
            </a:pPr>
            <a:endParaRPr lang="en-US" sz="1900" dirty="0"/>
          </a:p>
          <a:p>
            <a:pPr marL="233363" indent="0">
              <a:lnSpc>
                <a:spcPct val="120000"/>
              </a:lnSpc>
              <a:spcAft>
                <a:spcPts val="1800"/>
              </a:spcAft>
              <a:buNone/>
            </a:pPr>
            <a:r>
              <a:rPr lang="en-US" sz="3600" b="1" dirty="0"/>
              <a:t>Types of awards</a:t>
            </a:r>
            <a:r>
              <a:rPr lang="en-US" sz="3600" dirty="0"/>
              <a:t> – the two classes of CSSI awards and the size, duration, and timing of the funding associated with each type.</a:t>
            </a:r>
          </a:p>
          <a:p>
            <a:pPr marL="233363" indent="0">
              <a:lnSpc>
                <a:spcPct val="120000"/>
              </a:lnSpc>
              <a:spcAft>
                <a:spcPts val="1800"/>
              </a:spcAft>
              <a:buNone/>
            </a:pPr>
            <a:r>
              <a:rPr lang="en-US" sz="3600" b="1" dirty="0"/>
              <a:t>Combined software/data umbrella</a:t>
            </a:r>
            <a:r>
              <a:rPr lang="en-US" sz="3600" dirty="0"/>
              <a:t> – the inclusion of both software and data perspectives under a single umbrella scope</a:t>
            </a:r>
          </a:p>
          <a:p>
            <a:pPr marL="233363" indent="0">
              <a:lnSpc>
                <a:spcPct val="120000"/>
              </a:lnSpc>
              <a:spcAft>
                <a:spcPts val="1800"/>
              </a:spcAft>
              <a:buNone/>
            </a:pPr>
            <a:r>
              <a:rPr lang="en-US" sz="3600" b="1" dirty="0"/>
              <a:t>Presentation of domain-specific interests</a:t>
            </a:r>
            <a:r>
              <a:rPr lang="en-US" sz="3600" dirty="0"/>
              <a:t> – the number of areas, the clarity of the descriptions, and the level of specificity and amount of detail provided</a:t>
            </a:r>
          </a:p>
          <a:p>
            <a:pPr marL="233363" indent="0">
              <a:lnSpc>
                <a:spcPct val="120000"/>
              </a:lnSpc>
              <a:spcAft>
                <a:spcPts val="1800"/>
              </a:spcAft>
              <a:buNone/>
            </a:pPr>
            <a:r>
              <a:rPr lang="en-US" sz="3600" b="1" dirty="0"/>
              <a:t>Solicitation-specific criteria</a:t>
            </a:r>
            <a:r>
              <a:rPr lang="en-US" sz="3600" dirty="0"/>
              <a:t> – the appropriateness and number of additional solicitation-specific review criteria and the clarity and detail with which they are described</a:t>
            </a:r>
          </a:p>
        </p:txBody>
      </p:sp>
    </p:spTree>
    <p:extLst>
      <p:ext uri="{BB962C8B-B14F-4D97-AF65-F5344CB8AC3E}">
        <p14:creationId xmlns:p14="http://schemas.microsoft.com/office/powerpoint/2010/main" val="107187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4AD76EC-9FC4-4AD1-BF30-3498247E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11"/>
            <a:ext cx="10515600" cy="1325563"/>
          </a:xfrm>
        </p:spPr>
        <p:txBody>
          <a:bodyPr/>
          <a:lstStyle/>
          <a:p>
            <a:r>
              <a:rPr lang="en-US" dirty="0"/>
              <a:t>How to Change – Solicitation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AD63B64-9440-401C-896A-E8E2168A4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7609"/>
            <a:ext cx="10084266" cy="46036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/>
              <a:t>Types of awards</a:t>
            </a:r>
            <a:r>
              <a:rPr lang="en-US" sz="3000" dirty="0"/>
              <a:t>:</a:t>
            </a:r>
          </a:p>
          <a:p>
            <a:pPr marL="0" indent="0">
              <a:buNone/>
            </a:pPr>
            <a:r>
              <a:rPr lang="en-US" sz="2400" dirty="0"/>
              <a:t>All change options were selected by a significant portion of respondents. The </a:t>
            </a:r>
            <a:r>
              <a:rPr lang="en-US" sz="2400" b="1" dirty="0"/>
              <a:t>top two </a:t>
            </a:r>
            <a:r>
              <a:rPr lang="en-US" sz="2400" dirty="0"/>
              <a:t>were:</a:t>
            </a:r>
          </a:p>
          <a:p>
            <a:pPr lvl="1"/>
            <a:r>
              <a:rPr lang="en-US" dirty="0"/>
              <a:t>Add an award category for exploratory research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Distinguish between data and software awards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000" b="1" dirty="0"/>
              <a:t>Combined software/data umbrella</a:t>
            </a:r>
            <a:r>
              <a:rPr lang="en-US" sz="3000" dirty="0"/>
              <a:t>: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top change option </a:t>
            </a:r>
            <a:r>
              <a:rPr lang="en-US" sz="2400" dirty="0"/>
              <a:t>selected:</a:t>
            </a:r>
          </a:p>
          <a:p>
            <a:pPr lvl="1"/>
            <a:r>
              <a:rPr lang="en-US" dirty="0"/>
              <a:t>Create separate software and data solicitations</a:t>
            </a:r>
          </a:p>
          <a:p>
            <a:pPr marL="0" indent="0">
              <a:buNone/>
            </a:pPr>
            <a:r>
              <a:rPr lang="en-US" sz="2400" dirty="0"/>
              <a:t>Respondents also selected:</a:t>
            </a:r>
          </a:p>
          <a:p>
            <a:pPr lvl="1"/>
            <a:r>
              <a:rPr lang="en-US" dirty="0"/>
              <a:t>Require more integration across data and software services</a:t>
            </a:r>
          </a:p>
          <a:p>
            <a:pPr lvl="1"/>
            <a:r>
              <a:rPr lang="en-US" dirty="0"/>
              <a:t>Require collaboration across data and software developers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207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4AD76EC-9FC4-4AD1-BF30-3498247E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13"/>
            <a:ext cx="10515600" cy="1325563"/>
          </a:xfrm>
        </p:spPr>
        <p:txBody>
          <a:bodyPr/>
          <a:lstStyle/>
          <a:p>
            <a:r>
              <a:rPr lang="en-US" dirty="0"/>
              <a:t>How to Change – Solicitation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AD63B64-9440-401C-896A-E8E2168A4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7611"/>
            <a:ext cx="10515600" cy="4603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Presentation of domain-specific interests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400" dirty="0"/>
              <a:t>Respondents advocated for </a:t>
            </a:r>
            <a:r>
              <a:rPr lang="en-US" sz="2400" b="1" i="1" dirty="0"/>
              <a:t>increasing clarity and simplicity</a:t>
            </a:r>
            <a:r>
              <a:rPr lang="en-US" sz="2400" dirty="0"/>
              <a:t> in the presentation of domain-specific interests:</a:t>
            </a:r>
          </a:p>
          <a:p>
            <a:pPr lvl="1"/>
            <a:r>
              <a:rPr lang="en-US" dirty="0"/>
              <a:t>Eliminate the redundancy across the domain specific interests</a:t>
            </a:r>
          </a:p>
          <a:p>
            <a:pPr lvl="1"/>
            <a:r>
              <a:rPr lang="en-US" dirty="0"/>
              <a:t>Focus on smaller numbers of topics in each solicitation </a:t>
            </a:r>
          </a:p>
          <a:p>
            <a:pPr lvl="1"/>
            <a:r>
              <a:rPr lang="en-US" dirty="0"/>
              <a:t>Decrease the number and complexity of the domain-specific interest areas</a:t>
            </a:r>
            <a:endParaRPr lang="en-US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b="1" dirty="0"/>
              <a:t>Solicitation-specific criteria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400" dirty="0"/>
              <a:t>Respondents are advocating for more help on how to meet the criteria:</a:t>
            </a:r>
          </a:p>
          <a:p>
            <a:pPr lvl="1"/>
            <a:r>
              <a:rPr lang="en-US" dirty="0"/>
              <a:t>Provide more guidance on how to meet the criteria</a:t>
            </a:r>
          </a:p>
          <a:p>
            <a:pPr lvl="1"/>
            <a:r>
              <a:rPr lang="en-US" dirty="0"/>
              <a:t>Identify best practices to be incorporated into a proposal 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5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449B21-506F-4C7C-9F95-EDD64C29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623"/>
            <a:ext cx="10515600" cy="1325563"/>
          </a:xfrm>
        </p:spPr>
        <p:txBody>
          <a:bodyPr/>
          <a:lstStyle/>
          <a:p>
            <a:r>
              <a:rPr lang="en-US" dirty="0"/>
              <a:t>Need for Change – CSSI Direction &amp; Focus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D581C-1693-461F-9C97-E2C1CD88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079"/>
            <a:ext cx="10515600" cy="4010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need for change was assessed from three perspectives: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/>
              <a:t>Relevance of program assumptions for the next 1–5 years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/>
              <a:t>CSSI success in achieving its objectives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/>
              <a:t>CSSI success in implementing its guiding principles</a:t>
            </a:r>
          </a:p>
          <a:p>
            <a:pPr marL="914400" indent="-9144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690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D91B4CE4B0DB44BC966A5E68EBA9D4" ma:contentTypeVersion="13" ma:contentTypeDescription="Create a new document." ma:contentTypeScope="" ma:versionID="e4cdf41b706c4b4f47c227dfab51031e">
  <xsd:schema xmlns:xsd="http://www.w3.org/2001/XMLSchema" xmlns:xs="http://www.w3.org/2001/XMLSchema" xmlns:p="http://schemas.microsoft.com/office/2006/metadata/properties" xmlns:ns3="d81d8317-7267-48f3-9415-35c6f3fcc568" xmlns:ns4="571eb49e-330d-4136-9470-83c722179d13" targetNamespace="http://schemas.microsoft.com/office/2006/metadata/properties" ma:root="true" ma:fieldsID="88b06545f6a3142c6b51c96544cbec0d" ns3:_="" ns4:_="">
    <xsd:import namespace="d81d8317-7267-48f3-9415-35c6f3fcc568"/>
    <xsd:import namespace="571eb49e-330d-4136-9470-83c722179d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d8317-7267-48f3-9415-35c6f3fcc5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eb49e-330d-4136-9470-83c722179d1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CACA3F-3265-4B09-96FB-3DA5FB02CD6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C1B04A-8483-4B96-84C7-88B30FB84D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d8317-7267-48f3-9415-35c6f3fcc568"/>
    <ds:schemaRef ds:uri="571eb49e-330d-4136-9470-83c722179d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8A9747-7776-4E2D-A5F2-E71590CD2F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886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Segoe UI</vt:lpstr>
      <vt:lpstr>Office Theme</vt:lpstr>
      <vt:lpstr>Charting a Path Forward: Insights from a CSSI PI Survey</vt:lpstr>
      <vt:lpstr>Survey Purpose &amp; Design</vt:lpstr>
      <vt:lpstr>Survey Purpose &amp; Design</vt:lpstr>
      <vt:lpstr>Survey Purpose &amp; Design</vt:lpstr>
      <vt:lpstr>Survey Respondents</vt:lpstr>
      <vt:lpstr>Need for Change – Solicitation</vt:lpstr>
      <vt:lpstr>How to Change – Solicitation</vt:lpstr>
      <vt:lpstr>How to Change – Solicitation</vt:lpstr>
      <vt:lpstr>Need for Change – CSSI Direction &amp; Focus</vt:lpstr>
      <vt:lpstr>Need for Change – CSSI Direction &amp; Focus</vt:lpstr>
      <vt:lpstr>Need for Change – CSSI Direction &amp; Focus</vt:lpstr>
      <vt:lpstr>Need for Change – CSSI Direction &amp; Focus</vt:lpstr>
      <vt:lpstr>How to Change – CSSI Direction &amp;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Hansen</dc:creator>
  <cp:lastModifiedBy>Fred Hansen</cp:lastModifiedBy>
  <cp:revision>18</cp:revision>
  <cp:lastPrinted>2020-02-10T16:46:58Z</cp:lastPrinted>
  <dcterms:created xsi:type="dcterms:W3CDTF">2020-02-10T12:32:51Z</dcterms:created>
  <dcterms:modified xsi:type="dcterms:W3CDTF">2020-02-11T23:01:19Z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0x01010062D91B4CE4B0DB44BC966A5E68EBA9D4</vt:lpwstr>
  </property>
</Properties>
</file>