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115212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</a:t>
            </a:r>
            <a:r>
              <a:rPr lang="en-US" altLang="ko-KR" sz="120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4628" y="1772816"/>
            <a:ext cx="1152128" cy="4801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폴더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폴더</a:t>
            </a:r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9832" y="764704"/>
            <a:ext cx="4392488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그리드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253350"/>
            <a:ext cx="1152128" cy="51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검색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917104"/>
            <a:ext cx="1152128" cy="51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재색인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2491714"/>
            <a:ext cx="1152128" cy="51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83968" y="2491714"/>
            <a:ext cx="1152128" cy="51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폴더열기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1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nis118</cp:lastModifiedBy>
  <cp:revision>9</cp:revision>
  <dcterms:created xsi:type="dcterms:W3CDTF">2006-10-05T04:04:58Z</dcterms:created>
  <dcterms:modified xsi:type="dcterms:W3CDTF">2014-06-25T01:26:21Z</dcterms:modified>
</cp:coreProperties>
</file>