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7"/>
  </p:handoutMasterIdLst>
  <p:sldIdLst>
    <p:sldId id="256" r:id="rId2"/>
    <p:sldId id="351" r:id="rId3"/>
    <p:sldId id="352" r:id="rId4"/>
    <p:sldId id="302" r:id="rId5"/>
    <p:sldId id="320" r:id="rId6"/>
    <p:sldId id="303" r:id="rId7"/>
    <p:sldId id="349" r:id="rId8"/>
    <p:sldId id="304" r:id="rId9"/>
    <p:sldId id="321" r:id="rId10"/>
    <p:sldId id="353" r:id="rId11"/>
    <p:sldId id="322" r:id="rId12"/>
    <p:sldId id="354" r:id="rId13"/>
    <p:sldId id="326" r:id="rId14"/>
    <p:sldId id="355" r:id="rId15"/>
    <p:sldId id="325" r:id="rId16"/>
    <p:sldId id="327" r:id="rId17"/>
    <p:sldId id="328" r:id="rId18"/>
    <p:sldId id="329" r:id="rId19"/>
    <p:sldId id="330" r:id="rId20"/>
    <p:sldId id="350" r:id="rId21"/>
    <p:sldId id="332" r:id="rId22"/>
    <p:sldId id="333" r:id="rId23"/>
    <p:sldId id="335" r:id="rId24"/>
    <p:sldId id="336" r:id="rId25"/>
    <p:sldId id="339" r:id="rId26"/>
    <p:sldId id="340" r:id="rId27"/>
    <p:sldId id="341" r:id="rId28"/>
    <p:sldId id="343" r:id="rId29"/>
    <p:sldId id="342" r:id="rId30"/>
    <p:sldId id="344" r:id="rId31"/>
    <p:sldId id="347" r:id="rId32"/>
    <p:sldId id="345" r:id="rId33"/>
    <p:sldId id="346" r:id="rId34"/>
    <p:sldId id="348" r:id="rId35"/>
    <p:sldId id="313" r:id="rId3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AE45098-D08F-99BC-0123-E628101E66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4BE184D-F32B-D18D-3F2B-C6B02FA9F2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654895D-809C-2D35-059B-A98350DC75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6C4E831-3F75-4147-F511-538C8265EB1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332CB3A0-396F-1147-8F5F-DB27D73F98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B102EB03-DC2C-0D92-9BFF-40A32CE6309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CB13FE45-CC04-4FB6-0BE0-D52FBE044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64C40B3D-4B19-A631-2878-C49BF82EA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2D05BBB4-CC1E-9720-74CA-2A2707E91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8088AE6A-EE5D-B644-5866-199EE9B4C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A00BFE81-65F9-D8B5-2E3A-FCF0F05B8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7CB7D10A-85FF-07F0-DE6D-BC4E8458D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EE43D1E6-C8DF-53F1-7929-BF4CD2CDF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FD63F966-2BB6-6907-5E50-C88ED26C5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80D1DA01-628D-D250-F3D4-E39A34E245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70BACEE2-1C88-355C-A97A-AA75A5E9C0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F73B8031-4C4B-B85F-08EE-F9B200E6A9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46B0DF93-DBFB-096A-6296-22E9E1F27F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3A86D5B-482F-CF82-8F8E-134A357059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C2C87829-4D6D-5ACC-92ED-D598AFA641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EF31B9-A1F4-B443-B5D2-0AF542F233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91D40-4E20-B02C-95B6-169BA126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BD5AD-DB47-E89B-85F8-911D4FCC5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97DE2-E656-00AC-14F7-5124E9B3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2BF06-8937-D175-2A0A-F0729142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3540B-8CC2-B74B-B55F-ED2D6DFE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39788-B7CA-B647-B0DD-7031491D1E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7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7DE46-EDF7-D1AD-0A35-9CAB19AC1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1AEDF2-7674-7A8A-0B6F-61589844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8F71C-D7DF-2787-3361-4F66BF30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8B692-9351-2ADA-379E-A51C859A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F839D-71AF-8A1C-97F5-47782DDE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5774E-4985-CF41-B2FB-DFF994055D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DDFCD-96DD-EC2F-095D-3AB6054A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1B05-D333-455B-3807-9EC5D941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F0398-A243-F2DC-495E-DD6401D4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6E188-BC7B-350D-03E7-5FFA8E52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B66A3-18E4-3725-263E-F9985E2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7712E-FEE7-E948-AA93-EBADC70445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81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116-2446-E39F-5CB7-713C74E5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BC53C-1F00-5AF5-C5B4-865F4EB2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BF309-95E7-57CF-F793-4C343DF2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B9A02-E6C9-3D89-C176-9C820E14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7379B-E55A-8522-1429-0B8CBB21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85AFD-C260-6447-B273-CE1E7E4C7E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40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DE5D2-8D80-BFC7-2839-EB97D5BF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D3F6F-6010-A65E-7706-8B327F186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B25CA-EC56-ADB3-D6C6-32C3A994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42C69-7879-97EA-A351-1EBA31EB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9EEDB-1B12-74C4-747B-FBCA6F59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E1E15-9742-CEF9-4868-FF6025E1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92341-97EA-6649-AB8A-22C9AF0977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01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7AB06-E46A-4820-069A-C11215DA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8AFBD-19BD-2D31-4E1F-9D919178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A8FA5-E7C4-BE37-49C7-3268DE63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C51C2A-4978-366D-F191-4C50C3A7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671C3D-410F-EA96-87BD-7923E1796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79C2DB-64A9-B8D4-0B76-7D4BAF5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52ACF-B7BA-AEE1-F6B5-3A911479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EDF542-6DC5-AEEB-8782-DF379469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ED1E-0992-C643-94A8-8C0CC488E3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1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0BAE3-0A05-9FE8-2E98-85DBF347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9CF6C-B50A-30D4-2E94-DCE6BC0C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C6139E-4D5B-FFBC-A7B4-DB3E29C6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9BE710-268C-58C7-E4E9-450ABB0E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C51B4-EEA0-CF45-9609-156D4926A0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04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022744-9EB4-78C7-2181-7BCBC8F8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DC9E8A-2E6F-378B-C3BE-75C3633B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AE96D7-77A6-5C62-550E-CE809B31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92E6C-2FFD-AB46-B55D-2963A70543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7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D4BB8-6AF7-72E6-E0F2-23CDCEB8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9E470-E6DF-7463-012A-F0E69794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62703D-8083-E694-FF22-895348CA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90595-41A3-255A-7603-8A853A4D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CD5FD-28B6-A795-6882-2FF5ACF2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D95C0-A214-921E-97DB-703D3251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B5A76-FF4A-9E41-993E-9F9D91D4F5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3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F2243-8124-9D52-C285-11E5829E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37D59-B5CF-8A18-82E9-40141B7FC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29DD60-380E-8CA1-1EF3-7B8A949D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B8A97-7C7B-FDA5-B0CB-977A091A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5F24E-30AD-135C-A689-1E9EC7A6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18501-CDB1-D4D4-9B0F-7007B359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B7AC8-ADC2-8F49-A9AD-CF12085B88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99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1A46B6A-E6F2-26C2-41F3-261ABDA9E7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B1BE1B4-B54A-3EEE-7657-4730F0230E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98445F7-6CFE-81B6-F524-9DB8A0455E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33D633B-0B80-26F1-F9B0-3319B1604B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089B080-024E-E0C8-D81B-EF26EA0BDF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0EDE2D5-CD7E-91EF-AA55-F14DF475F4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B0E1098-CED5-86DD-7DEB-4FFB65249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70E1C48-6850-51E5-BEC0-C041B1264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CA7B5C9-5AA9-94C1-AB6D-6D5AE60C6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1DFD3AC3-A57C-775A-CE04-D707A68BB4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CD321CE-B49F-E104-1F1F-40237FAFDA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1848878B-AE62-DCAE-B630-F1E35873E9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DE4809-3CF9-2E45-8C3A-C3866621FA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EB61FD-45C6-FCA5-D74E-584CE195FD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FCB97AA-EE76-71CE-E6FF-6FF16BE608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97C3ECBC-A361-C6F6-9F5D-9C1D43625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1st Try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F28A28D0-52A0-23BB-4944-5B8DF33FB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N 1024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[N];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(*p));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But what if a list contains too many elements?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37948495-8EEA-7830-1E5D-9E1098E36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09" name="Rectangle 5">
            <a:extLst>
              <a:ext uri="{FF2B5EF4-FFF2-40B4-BE49-F238E27FC236}">
                <a16:creationId xmlns:a16="http://schemas.microsoft.com/office/drawing/2014/main" id="{F031991A-3BD6-10F1-9F8D-636882BF7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0" name="Rectangle 6">
            <a:extLst>
              <a:ext uri="{FF2B5EF4-FFF2-40B4-BE49-F238E27FC236}">
                <a16:creationId xmlns:a16="http://schemas.microsoft.com/office/drawing/2014/main" id="{980293DE-7D1D-290B-F002-4E1422C62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1" name="Rectangle 7">
            <a:extLst>
              <a:ext uri="{FF2B5EF4-FFF2-40B4-BE49-F238E27FC236}">
                <a16:creationId xmlns:a16="http://schemas.microsoft.com/office/drawing/2014/main" id="{1F8C2FD5-600F-8FDE-207B-774233280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2" name="Rectangle 8">
            <a:extLst>
              <a:ext uri="{FF2B5EF4-FFF2-40B4-BE49-F238E27FC236}">
                <a16:creationId xmlns:a16="http://schemas.microsoft.com/office/drawing/2014/main" id="{3EC3F9CB-F557-C48C-2D96-ED71733D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3" name="Rectangle 9">
            <a:extLst>
              <a:ext uri="{FF2B5EF4-FFF2-40B4-BE49-F238E27FC236}">
                <a16:creationId xmlns:a16="http://schemas.microsoft.com/office/drawing/2014/main" id="{8C795E15-1DA1-173E-3570-64E77FFB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4" name="Rectangle 10">
            <a:extLst>
              <a:ext uri="{FF2B5EF4-FFF2-40B4-BE49-F238E27FC236}">
                <a16:creationId xmlns:a16="http://schemas.microsoft.com/office/drawing/2014/main" id="{862032D2-C478-B955-FD2B-598BD8F4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5" name="Text Box 11">
            <a:extLst>
              <a:ext uri="{FF2B5EF4-FFF2-40B4-BE49-F238E27FC236}">
                <a16:creationId xmlns:a16="http://schemas.microsoft.com/office/drawing/2014/main" id="{24966531-2179-7920-1F0E-AD24CD93D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60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6316" name="Text Box 12">
            <a:extLst>
              <a:ext uri="{FF2B5EF4-FFF2-40B4-BE49-F238E27FC236}">
                <a16:creationId xmlns:a16="http://schemas.microsoft.com/office/drawing/2014/main" id="{70FC4BC6-0328-4FF5-1F18-033FD7DBA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36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6317" name="Line 13">
            <a:extLst>
              <a:ext uri="{FF2B5EF4-FFF2-40B4-BE49-F238E27FC236}">
                <a16:creationId xmlns:a16="http://schemas.microsoft.com/office/drawing/2014/main" id="{F6CD7264-A92E-B2AF-7463-0EAC1B2393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3780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8" name="Text Box 14">
            <a:extLst>
              <a:ext uri="{FF2B5EF4-FFF2-40B4-BE49-F238E27FC236}">
                <a16:creationId xmlns:a16="http://schemas.microsoft.com/office/drawing/2014/main" id="{78D0CDA6-57A1-F638-236C-441003C32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21336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next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4B44FB51-984B-82A7-85FB-C0578160F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Array-based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48AC4826-98E6-ADA0-822D-28DC6EAD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Based on the above observation, we define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next data structure: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array: a pointer to an extensible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cap: an integer of capability of the array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next: an integer pointing to the next position</a:t>
            </a:r>
          </a:p>
        </p:txBody>
      </p:sp>
      <p:sp>
        <p:nvSpPr>
          <p:cNvPr id="189445" name="Rectangle 5">
            <a:extLst>
              <a:ext uri="{FF2B5EF4-FFF2-40B4-BE49-F238E27FC236}">
                <a16:creationId xmlns:a16="http://schemas.microsoft.com/office/drawing/2014/main" id="{C4581B68-F40E-1036-D8FB-C25287ED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6" name="Rectangle 6">
            <a:extLst>
              <a:ext uri="{FF2B5EF4-FFF2-40B4-BE49-F238E27FC236}">
                <a16:creationId xmlns:a16="http://schemas.microsoft.com/office/drawing/2014/main" id="{F7BDBE8E-688E-65FF-6103-9885F4A7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7" name="Rectangle 7">
            <a:extLst>
              <a:ext uri="{FF2B5EF4-FFF2-40B4-BE49-F238E27FC236}">
                <a16:creationId xmlns:a16="http://schemas.microsoft.com/office/drawing/2014/main" id="{0AFEA956-245E-3414-1FFC-D4AC2F239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8" name="Rectangle 8">
            <a:extLst>
              <a:ext uri="{FF2B5EF4-FFF2-40B4-BE49-F238E27FC236}">
                <a16:creationId xmlns:a16="http://schemas.microsoft.com/office/drawing/2014/main" id="{EE5B281A-DFAE-8168-4ED1-C1EAFBEA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9" name="Rectangle 9">
            <a:extLst>
              <a:ext uri="{FF2B5EF4-FFF2-40B4-BE49-F238E27FC236}">
                <a16:creationId xmlns:a16="http://schemas.microsoft.com/office/drawing/2014/main" id="{5635ED5D-5786-5A2A-88E7-FDDB3EEF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0" name="Rectangle 10">
            <a:extLst>
              <a:ext uri="{FF2B5EF4-FFF2-40B4-BE49-F238E27FC236}">
                <a16:creationId xmlns:a16="http://schemas.microsoft.com/office/drawing/2014/main" id="{B3331F4B-211A-95BA-1879-831834D6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1" name="Rectangle 11">
            <a:extLst>
              <a:ext uri="{FF2B5EF4-FFF2-40B4-BE49-F238E27FC236}">
                <a16:creationId xmlns:a16="http://schemas.microsoft.com/office/drawing/2014/main" id="{5B35B203-0174-4750-7C08-ABD004438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2" name="Text Box 12">
            <a:extLst>
              <a:ext uri="{FF2B5EF4-FFF2-40B4-BE49-F238E27FC236}">
                <a16:creationId xmlns:a16="http://schemas.microsoft.com/office/drawing/2014/main" id="{A6451115-259B-E19F-854B-7E6ADB80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89453" name="Text Box 13">
            <a:extLst>
              <a:ext uri="{FF2B5EF4-FFF2-40B4-BE49-F238E27FC236}">
                <a16:creationId xmlns:a16="http://schemas.microsoft.com/office/drawing/2014/main" id="{6E727242-27BC-E025-FF9D-6A4A8015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89457" name="Rectangle 17">
            <a:extLst>
              <a:ext uri="{FF2B5EF4-FFF2-40B4-BE49-F238E27FC236}">
                <a16:creationId xmlns:a16="http://schemas.microsoft.com/office/drawing/2014/main" id="{9D4BF210-01D9-58BE-C7F0-BDD5F88F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array</a:t>
            </a:r>
          </a:p>
        </p:txBody>
      </p:sp>
      <p:sp>
        <p:nvSpPr>
          <p:cNvPr id="189458" name="Rectangle 18">
            <a:extLst>
              <a:ext uri="{FF2B5EF4-FFF2-40B4-BE49-F238E27FC236}">
                <a16:creationId xmlns:a16="http://schemas.microsoft.com/office/drawing/2014/main" id="{D9B355CA-7FC5-B4E7-B561-61E20A10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89459" name="Rectangle 19">
            <a:extLst>
              <a:ext uri="{FF2B5EF4-FFF2-40B4-BE49-F238E27FC236}">
                <a16:creationId xmlns:a16="http://schemas.microsoft.com/office/drawing/2014/main" id="{0C8EBADE-63C0-B776-59AA-9E13301F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189460" name="Line 20">
            <a:extLst>
              <a:ext uri="{FF2B5EF4-FFF2-40B4-BE49-F238E27FC236}">
                <a16:creationId xmlns:a16="http://schemas.microsoft.com/office/drawing/2014/main" id="{85E68D4D-054A-1570-6E04-96863E769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62" name="Text Box 22">
            <a:extLst>
              <a:ext uri="{FF2B5EF4-FFF2-40B4-BE49-F238E27FC236}">
                <a16:creationId xmlns:a16="http://schemas.microsoft.com/office/drawing/2014/main" id="{6B11FDD9-E196-CBD0-D80D-DAC06CC2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89463" name="AutoShape 23">
            <a:extLst>
              <a:ext uri="{FF2B5EF4-FFF2-40B4-BE49-F238E27FC236}">
                <a16:creationId xmlns:a16="http://schemas.microsoft.com/office/drawing/2014/main" id="{202B2033-1929-00DB-1489-FE24D067789E}"/>
              </a:ext>
            </a:extLst>
          </p:cNvPr>
          <p:cNvCxnSpPr>
            <a:cxnSpLocks noChangeShapeType="1"/>
            <a:stCxn id="189457" idx="3"/>
            <a:endCxn id="189445" idx="1"/>
          </p:cNvCxnSpPr>
          <p:nvPr/>
        </p:nvCxnSpPr>
        <p:spPr bwMode="auto">
          <a:xfrm flipH="1">
            <a:off x="5943600" y="39243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4" name="AutoShape 24">
            <a:extLst>
              <a:ext uri="{FF2B5EF4-FFF2-40B4-BE49-F238E27FC236}">
                <a16:creationId xmlns:a16="http://schemas.microsoft.com/office/drawing/2014/main" id="{1B830108-B13A-E26C-030D-E8ADBEBD8885}"/>
              </a:ext>
            </a:extLst>
          </p:cNvPr>
          <p:cNvCxnSpPr>
            <a:cxnSpLocks noChangeShapeType="1"/>
            <a:stCxn id="189458" idx="3"/>
            <a:endCxn id="189467" idx="0"/>
          </p:cNvCxnSpPr>
          <p:nvPr/>
        </p:nvCxnSpPr>
        <p:spPr bwMode="auto">
          <a:xfrm>
            <a:off x="6096000" y="43053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5" name="AutoShape 25">
            <a:extLst>
              <a:ext uri="{FF2B5EF4-FFF2-40B4-BE49-F238E27FC236}">
                <a16:creationId xmlns:a16="http://schemas.microsoft.com/office/drawing/2014/main" id="{77AD70B1-6B61-544C-408D-4911027692FE}"/>
              </a:ext>
            </a:extLst>
          </p:cNvPr>
          <p:cNvCxnSpPr>
            <a:cxnSpLocks noChangeShapeType="1"/>
            <a:stCxn id="189459" idx="3"/>
            <a:endCxn id="189449" idx="0"/>
          </p:cNvCxnSpPr>
          <p:nvPr/>
        </p:nvCxnSpPr>
        <p:spPr bwMode="auto">
          <a:xfrm>
            <a:off x="6096000" y="46863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7" name="Rectangle 27">
            <a:extLst>
              <a:ext uri="{FF2B5EF4-FFF2-40B4-BE49-F238E27FC236}">
                <a16:creationId xmlns:a16="http://schemas.microsoft.com/office/drawing/2014/main" id="{C9EA411E-03D5-16E7-E331-74BC7BE85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BF502-A9AA-55EA-E13F-8C59B38F6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716D36E9-EB1F-175D-2312-352F26F7CC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Interface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DB728521-C188-7C0A-1938-EACE2C2424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vector.h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VECTOR_H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VECTOR_H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int n); //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Vector_delete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Vector_foreach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void(*f)(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  <p:extLst>
      <p:ext uri="{BB962C8B-B14F-4D97-AF65-F5344CB8AC3E}">
        <p14:creationId xmlns:p14="http://schemas.microsoft.com/office/powerpoint/2010/main" val="178861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60EEF347-DD9C-2B1D-F18E-4E343DC5A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0480C9E7-F0B5-8DF0-1469-89B453B42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INIT_CAP 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(*v));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v-&gt;array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v;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9E5E2-4FCB-9E54-37EF-9843D5BC0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40855AB9-2593-E836-D332-1324F1A3C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84412E0E-AB24-070E-87CB-C2B381FA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INIT_CAP 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v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(*v));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v-&gt;array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v;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3ADC830F-A90D-B0F7-93E9-B474C586DF6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267200"/>
            <a:ext cx="1447800" cy="1295400"/>
            <a:chOff x="2976" y="2160"/>
            <a:chExt cx="912" cy="816"/>
          </a:xfrm>
        </p:grpSpPr>
        <p:sp>
          <p:nvSpPr>
            <p:cNvPr id="3" name="Rectangle 14">
              <a:extLst>
                <a:ext uri="{FF2B5EF4-FFF2-40B4-BE49-F238E27FC236}">
                  <a16:creationId xmlns:a16="http://schemas.microsoft.com/office/drawing/2014/main" id="{ACC07D0B-B3C0-307F-AA50-8A3CB6CFE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4" name="Rectangle 15">
              <a:extLst>
                <a:ext uri="{FF2B5EF4-FFF2-40B4-BE49-F238E27FC236}">
                  <a16:creationId xmlns:a16="http://schemas.microsoft.com/office/drawing/2014/main" id="{16018548-8847-221C-84AC-A54E678FD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5" name="Rectangle 16">
              <a:extLst>
                <a:ext uri="{FF2B5EF4-FFF2-40B4-BE49-F238E27FC236}">
                  <a16:creationId xmlns:a16="http://schemas.microsoft.com/office/drawing/2014/main" id="{0BD83D87-95E4-DF5E-D40D-EABD53CC3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6" name="Line 17">
              <a:extLst>
                <a:ext uri="{FF2B5EF4-FFF2-40B4-BE49-F238E27FC236}">
                  <a16:creationId xmlns:a16="http://schemas.microsoft.com/office/drawing/2014/main" id="{DF06121D-699D-570E-DF68-E10952CFE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18">
              <a:extLst>
                <a:ext uri="{FF2B5EF4-FFF2-40B4-BE49-F238E27FC236}">
                  <a16:creationId xmlns:a16="http://schemas.microsoft.com/office/drawing/2014/main" id="{AB5FB554-224D-528D-C540-097E29D3B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1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19301DFE-6273-E7BC-8B45-DF1B23FC8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31B0CA86-EA77-63BF-6DB2-402A932AE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INIT_CAP 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v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(*v));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v-&gt;array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v;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2534" name="Group 22">
            <a:extLst>
              <a:ext uri="{FF2B5EF4-FFF2-40B4-BE49-F238E27FC236}">
                <a16:creationId xmlns:a16="http://schemas.microsoft.com/office/drawing/2014/main" id="{FD53B44A-8C3E-70B7-123B-6D1C9A847BD5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641725"/>
            <a:ext cx="4267200" cy="3216275"/>
            <a:chOff x="2976" y="2160"/>
            <a:chExt cx="2688" cy="2026"/>
          </a:xfrm>
        </p:grpSpPr>
        <p:sp>
          <p:nvSpPr>
            <p:cNvPr id="192517" name="Rectangle 5">
              <a:extLst>
                <a:ext uri="{FF2B5EF4-FFF2-40B4-BE49-F238E27FC236}">
                  <a16:creationId xmlns:a16="http://schemas.microsoft.com/office/drawing/2014/main" id="{F1F58EBC-34C0-52BE-9EA1-9BDE2AD2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18" name="Rectangle 6">
              <a:extLst>
                <a:ext uri="{FF2B5EF4-FFF2-40B4-BE49-F238E27FC236}">
                  <a16:creationId xmlns:a16="http://schemas.microsoft.com/office/drawing/2014/main" id="{53890312-A7BE-8588-0177-35EEEA864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19" name="Rectangle 7">
              <a:extLst>
                <a:ext uri="{FF2B5EF4-FFF2-40B4-BE49-F238E27FC236}">
                  <a16:creationId xmlns:a16="http://schemas.microsoft.com/office/drawing/2014/main" id="{C9282A86-F2E0-827F-EF9A-3891CA98A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0" name="Rectangle 8">
              <a:extLst>
                <a:ext uri="{FF2B5EF4-FFF2-40B4-BE49-F238E27FC236}">
                  <a16:creationId xmlns:a16="http://schemas.microsoft.com/office/drawing/2014/main" id="{689C412B-57E0-5604-790A-5DF8033C5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1" name="Rectangle 9">
              <a:extLst>
                <a:ext uri="{FF2B5EF4-FFF2-40B4-BE49-F238E27FC236}">
                  <a16:creationId xmlns:a16="http://schemas.microsoft.com/office/drawing/2014/main" id="{F953E6D2-D12C-2972-7FAD-E14AB0A4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2" name="Rectangle 10">
              <a:extLst>
                <a:ext uri="{FF2B5EF4-FFF2-40B4-BE49-F238E27FC236}">
                  <a16:creationId xmlns:a16="http://schemas.microsoft.com/office/drawing/2014/main" id="{9632F2D9-0EF9-BC75-FD04-3B9AEA4D2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3" name="Rectangle 11">
              <a:extLst>
                <a:ext uri="{FF2B5EF4-FFF2-40B4-BE49-F238E27FC236}">
                  <a16:creationId xmlns:a16="http://schemas.microsoft.com/office/drawing/2014/main" id="{F2F1A09F-5713-E202-36C3-33E69E925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4" name="Text Box 12">
              <a:extLst>
                <a:ext uri="{FF2B5EF4-FFF2-40B4-BE49-F238E27FC236}">
                  <a16:creationId xmlns:a16="http://schemas.microsoft.com/office/drawing/2014/main" id="{234A7B9F-3E27-9D9A-6F29-4E8047A1F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8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92525" name="Text Box 13">
              <a:extLst>
                <a:ext uri="{FF2B5EF4-FFF2-40B4-BE49-F238E27FC236}">
                  <a16:creationId xmlns:a16="http://schemas.microsoft.com/office/drawing/2014/main" id="{580D0EE5-E5C9-AF25-E0E8-D9DBE9166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93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n-1</a:t>
              </a:r>
            </a:p>
          </p:txBody>
        </p:sp>
        <p:sp>
          <p:nvSpPr>
            <p:cNvPr id="192526" name="Rectangle 14">
              <a:extLst>
                <a:ext uri="{FF2B5EF4-FFF2-40B4-BE49-F238E27FC236}">
                  <a16:creationId xmlns:a16="http://schemas.microsoft.com/office/drawing/2014/main" id="{D1E1F65C-865C-4850-D9DB-2EBD03020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array</a:t>
              </a:r>
            </a:p>
          </p:txBody>
        </p:sp>
        <p:sp>
          <p:nvSpPr>
            <p:cNvPr id="192527" name="Rectangle 15">
              <a:extLst>
                <a:ext uri="{FF2B5EF4-FFF2-40B4-BE49-F238E27FC236}">
                  <a16:creationId xmlns:a16="http://schemas.microsoft.com/office/drawing/2014/main" id="{33A31A60-BE64-D35C-5E0B-65F83DF36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192528" name="Rectangle 16">
              <a:extLst>
                <a:ext uri="{FF2B5EF4-FFF2-40B4-BE49-F238E27FC236}">
                  <a16:creationId xmlns:a16="http://schemas.microsoft.com/office/drawing/2014/main" id="{BCA2BDEB-D236-210B-14E5-1D5BE890D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192529" name="Line 17">
              <a:extLst>
                <a:ext uri="{FF2B5EF4-FFF2-40B4-BE49-F238E27FC236}">
                  <a16:creationId xmlns:a16="http://schemas.microsoft.com/office/drawing/2014/main" id="{15F6D93B-9D20-68AD-FA5B-591FAF0D8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0" name="Text Box 18">
              <a:extLst>
                <a:ext uri="{FF2B5EF4-FFF2-40B4-BE49-F238E27FC236}">
                  <a16:creationId xmlns:a16="http://schemas.microsoft.com/office/drawing/2014/main" id="{C366B191-8360-ED49-1521-A57788AFB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/>
                <a:t>v</a:t>
              </a:r>
            </a:p>
          </p:txBody>
        </p:sp>
        <p:cxnSp>
          <p:nvCxnSpPr>
            <p:cNvPr id="192531" name="AutoShape 19">
              <a:extLst>
                <a:ext uri="{FF2B5EF4-FFF2-40B4-BE49-F238E27FC236}">
                  <a16:creationId xmlns:a16="http://schemas.microsoft.com/office/drawing/2014/main" id="{97290159-1B91-623C-2E14-575D94FB544F}"/>
                </a:ext>
              </a:extLst>
            </p:cNvPr>
            <p:cNvCxnSpPr>
              <a:cxnSpLocks noChangeShapeType="1"/>
              <a:stCxn id="192526" idx="3"/>
              <a:endCxn id="192517" idx="1"/>
            </p:cNvCxnSpPr>
            <p:nvPr/>
          </p:nvCxnSpPr>
          <p:spPr bwMode="auto">
            <a:xfrm flipH="1">
              <a:off x="3792" y="2376"/>
              <a:ext cx="96" cy="1344"/>
            </a:xfrm>
            <a:prstGeom prst="curvedConnector5">
              <a:avLst>
                <a:gd name="adj1" fmla="val -150000"/>
                <a:gd name="adj2" fmla="val 48213"/>
                <a:gd name="adj3" fmla="val 2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60B585AA-1051-FD93-02F8-51E4D616E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C2451D0C-D706-327D-CD53-BA9C7296D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INIT_CAP 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v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(*v));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v-&gt;array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v-&gt;cap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v;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5611" name="Rectangle 27">
            <a:extLst>
              <a:ext uri="{FF2B5EF4-FFF2-40B4-BE49-F238E27FC236}">
                <a16:creationId xmlns:a16="http://schemas.microsoft.com/office/drawing/2014/main" id="{49564F34-43AB-AD52-C181-F73AF6905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2" name="Rectangle 28">
            <a:extLst>
              <a:ext uri="{FF2B5EF4-FFF2-40B4-BE49-F238E27FC236}">
                <a16:creationId xmlns:a16="http://schemas.microsoft.com/office/drawing/2014/main" id="{617C7B96-616B-DDF9-C0E5-5CD20DFEB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3" name="Rectangle 29">
            <a:extLst>
              <a:ext uri="{FF2B5EF4-FFF2-40B4-BE49-F238E27FC236}">
                <a16:creationId xmlns:a16="http://schemas.microsoft.com/office/drawing/2014/main" id="{FCA346B6-DD30-E43E-A00D-A9FA2D1E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4" name="Rectangle 30">
            <a:extLst>
              <a:ext uri="{FF2B5EF4-FFF2-40B4-BE49-F238E27FC236}">
                <a16:creationId xmlns:a16="http://schemas.microsoft.com/office/drawing/2014/main" id="{D8DD2267-ED7E-35D0-874D-B31F673E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5" name="Rectangle 31">
            <a:extLst>
              <a:ext uri="{FF2B5EF4-FFF2-40B4-BE49-F238E27FC236}">
                <a16:creationId xmlns:a16="http://schemas.microsoft.com/office/drawing/2014/main" id="{EF2D19D1-170B-BAF7-1AED-76F814C1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6" name="Rectangle 32">
            <a:extLst>
              <a:ext uri="{FF2B5EF4-FFF2-40B4-BE49-F238E27FC236}">
                <a16:creationId xmlns:a16="http://schemas.microsoft.com/office/drawing/2014/main" id="{21B7FF7E-8F54-3FF1-FB32-6C24F6483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7" name="Rectangle 33">
            <a:extLst>
              <a:ext uri="{FF2B5EF4-FFF2-40B4-BE49-F238E27FC236}">
                <a16:creationId xmlns:a16="http://schemas.microsoft.com/office/drawing/2014/main" id="{F0A927DB-D78A-4DC7-1AE0-972D81CBF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8" name="Text Box 34">
            <a:extLst>
              <a:ext uri="{FF2B5EF4-FFF2-40B4-BE49-F238E27FC236}">
                <a16:creationId xmlns:a16="http://schemas.microsoft.com/office/drawing/2014/main" id="{17E72DA7-2FA1-B423-C6B1-D2E77F78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5619" name="Text Box 35">
            <a:extLst>
              <a:ext uri="{FF2B5EF4-FFF2-40B4-BE49-F238E27FC236}">
                <a16:creationId xmlns:a16="http://schemas.microsoft.com/office/drawing/2014/main" id="{13D0E5D0-86C2-ABC1-9709-F8F5E683C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400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5620" name="Rectangle 36">
            <a:extLst>
              <a:ext uri="{FF2B5EF4-FFF2-40B4-BE49-F238E27FC236}">
                <a16:creationId xmlns:a16="http://schemas.microsoft.com/office/drawing/2014/main" id="{6C6D6DC4-AED1-B770-7400-C69E0DAD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5621" name="Rectangle 37">
            <a:extLst>
              <a:ext uri="{FF2B5EF4-FFF2-40B4-BE49-F238E27FC236}">
                <a16:creationId xmlns:a16="http://schemas.microsoft.com/office/drawing/2014/main" id="{ED655B70-C867-62B9-0263-F7E013DCB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95622" name="Rectangle 38">
            <a:extLst>
              <a:ext uri="{FF2B5EF4-FFF2-40B4-BE49-F238E27FC236}">
                <a16:creationId xmlns:a16="http://schemas.microsoft.com/office/drawing/2014/main" id="{8EAB6528-BA31-646F-CFA1-7B80FCC9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0</a:t>
            </a:r>
          </a:p>
        </p:txBody>
      </p:sp>
      <p:sp>
        <p:nvSpPr>
          <p:cNvPr id="195623" name="Line 39">
            <a:extLst>
              <a:ext uri="{FF2B5EF4-FFF2-40B4-BE49-F238E27FC236}">
                <a16:creationId xmlns:a16="http://schemas.microsoft.com/office/drawing/2014/main" id="{2D8A0C77-49D8-FB6C-B68D-E8FBD4C37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24" name="Text Box 40">
            <a:extLst>
              <a:ext uri="{FF2B5EF4-FFF2-40B4-BE49-F238E27FC236}">
                <a16:creationId xmlns:a16="http://schemas.microsoft.com/office/drawing/2014/main" id="{85898F40-5003-B853-CC03-6E56FD28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195625" name="AutoShape 41">
            <a:extLst>
              <a:ext uri="{FF2B5EF4-FFF2-40B4-BE49-F238E27FC236}">
                <a16:creationId xmlns:a16="http://schemas.microsoft.com/office/drawing/2014/main" id="{83649BDB-779C-7676-8E9B-28869BE21577}"/>
              </a:ext>
            </a:extLst>
          </p:cNvPr>
          <p:cNvCxnSpPr>
            <a:cxnSpLocks noChangeShapeType="1"/>
            <a:stCxn id="195620" idx="3"/>
            <a:endCxn id="195611" idx="1"/>
          </p:cNvCxnSpPr>
          <p:nvPr/>
        </p:nvCxnSpPr>
        <p:spPr bwMode="auto">
          <a:xfrm flipH="1">
            <a:off x="5943600" y="39243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26" name="AutoShape 42">
            <a:extLst>
              <a:ext uri="{FF2B5EF4-FFF2-40B4-BE49-F238E27FC236}">
                <a16:creationId xmlns:a16="http://schemas.microsoft.com/office/drawing/2014/main" id="{2C7F5E72-76A6-8564-5444-3F9A83548F7B}"/>
              </a:ext>
            </a:extLst>
          </p:cNvPr>
          <p:cNvCxnSpPr>
            <a:cxnSpLocks noChangeShapeType="1"/>
            <a:stCxn id="195621" idx="3"/>
            <a:endCxn id="195628" idx="0"/>
          </p:cNvCxnSpPr>
          <p:nvPr/>
        </p:nvCxnSpPr>
        <p:spPr bwMode="auto">
          <a:xfrm>
            <a:off x="6096000" y="43053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28" name="Rectangle 44">
            <a:extLst>
              <a:ext uri="{FF2B5EF4-FFF2-40B4-BE49-F238E27FC236}">
                <a16:creationId xmlns:a16="http://schemas.microsoft.com/office/drawing/2014/main" id="{B038494B-EC74-E145-4830-C8FD66FC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AF746477-AF9E-3E47-F4E7-DBDDF0454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D129C299-1835-CAF9-C325-F9956CAF0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INIT_CAP 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v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(*v));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v-&gt;array =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v-&gt;cap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v-&gt;next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v;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626B1AA0-5DB6-AC64-C804-45E821D62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4" name="Rectangle 6">
            <a:extLst>
              <a:ext uri="{FF2B5EF4-FFF2-40B4-BE49-F238E27FC236}">
                <a16:creationId xmlns:a16="http://schemas.microsoft.com/office/drawing/2014/main" id="{4344E988-FC60-3AC9-FA82-E5B4FB643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5" name="Rectangle 7">
            <a:extLst>
              <a:ext uri="{FF2B5EF4-FFF2-40B4-BE49-F238E27FC236}">
                <a16:creationId xmlns:a16="http://schemas.microsoft.com/office/drawing/2014/main" id="{B58A7840-4F2C-FD8B-9200-D35005DE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6" name="Rectangle 8">
            <a:extLst>
              <a:ext uri="{FF2B5EF4-FFF2-40B4-BE49-F238E27FC236}">
                <a16:creationId xmlns:a16="http://schemas.microsoft.com/office/drawing/2014/main" id="{A5A41F7A-6EE5-3104-418E-0901EBF8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7" name="Rectangle 9">
            <a:extLst>
              <a:ext uri="{FF2B5EF4-FFF2-40B4-BE49-F238E27FC236}">
                <a16:creationId xmlns:a16="http://schemas.microsoft.com/office/drawing/2014/main" id="{4179C57A-8098-DE39-5A2E-D636827F7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8" name="Rectangle 10">
            <a:extLst>
              <a:ext uri="{FF2B5EF4-FFF2-40B4-BE49-F238E27FC236}">
                <a16:creationId xmlns:a16="http://schemas.microsoft.com/office/drawing/2014/main" id="{EBD2B932-C223-0B7F-21C3-B6EB21B15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9" name="Rectangle 11">
            <a:extLst>
              <a:ext uri="{FF2B5EF4-FFF2-40B4-BE49-F238E27FC236}">
                <a16:creationId xmlns:a16="http://schemas.microsoft.com/office/drawing/2014/main" id="{87CC3E2F-5570-72A6-451F-A1A5E0D8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0" name="Text Box 12">
            <a:extLst>
              <a:ext uri="{FF2B5EF4-FFF2-40B4-BE49-F238E27FC236}">
                <a16:creationId xmlns:a16="http://schemas.microsoft.com/office/drawing/2014/main" id="{158ED88A-6214-8363-B69B-14A3E85B2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308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6621" name="Text Box 13">
            <a:extLst>
              <a:ext uri="{FF2B5EF4-FFF2-40B4-BE49-F238E27FC236}">
                <a16:creationId xmlns:a16="http://schemas.microsoft.com/office/drawing/2014/main" id="{38B95B12-5E14-8E44-B743-DAB441CAE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384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6622" name="Rectangle 14">
            <a:extLst>
              <a:ext uri="{FF2B5EF4-FFF2-40B4-BE49-F238E27FC236}">
                <a16:creationId xmlns:a16="http://schemas.microsoft.com/office/drawing/2014/main" id="{537B5A28-8380-395C-B2D1-66E580FB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17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6623" name="Rectangle 15">
            <a:extLst>
              <a:ext uri="{FF2B5EF4-FFF2-40B4-BE49-F238E27FC236}">
                <a16:creationId xmlns:a16="http://schemas.microsoft.com/office/drawing/2014/main" id="{493E1B7A-1D7F-8225-B8CB-BE4997EA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98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96624" name="Rectangle 16">
            <a:extLst>
              <a:ext uri="{FF2B5EF4-FFF2-40B4-BE49-F238E27FC236}">
                <a16:creationId xmlns:a16="http://schemas.microsoft.com/office/drawing/2014/main" id="{C14F15FF-06C6-02B0-AD96-54C8292C5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79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196625" name="Line 17">
            <a:extLst>
              <a:ext uri="{FF2B5EF4-FFF2-40B4-BE49-F238E27FC236}">
                <a16:creationId xmlns:a16="http://schemas.microsoft.com/office/drawing/2014/main" id="{C18DD678-2EBB-33F7-6127-98FDF6061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703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6" name="Text Box 18">
            <a:extLst>
              <a:ext uri="{FF2B5EF4-FFF2-40B4-BE49-F238E27FC236}">
                <a16:creationId xmlns:a16="http://schemas.microsoft.com/office/drawing/2014/main" id="{7F3B1E36-D504-7FB2-114A-F814618A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65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196627" name="AutoShape 19">
            <a:extLst>
              <a:ext uri="{FF2B5EF4-FFF2-40B4-BE49-F238E27FC236}">
                <a16:creationId xmlns:a16="http://schemas.microsoft.com/office/drawing/2014/main" id="{4123F1EE-D497-8445-6C84-16D6ECD7A6F6}"/>
              </a:ext>
            </a:extLst>
          </p:cNvPr>
          <p:cNvCxnSpPr>
            <a:cxnSpLocks noChangeShapeType="1"/>
            <a:stCxn id="196622" idx="3"/>
            <a:endCxn id="196613" idx="1"/>
          </p:cNvCxnSpPr>
          <p:nvPr/>
        </p:nvCxnSpPr>
        <p:spPr bwMode="auto">
          <a:xfrm flipH="1">
            <a:off x="6019800" y="39084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28" name="AutoShape 20">
            <a:extLst>
              <a:ext uri="{FF2B5EF4-FFF2-40B4-BE49-F238E27FC236}">
                <a16:creationId xmlns:a16="http://schemas.microsoft.com/office/drawing/2014/main" id="{F4F7C4E6-DB61-45D1-5328-B302B52DD935}"/>
              </a:ext>
            </a:extLst>
          </p:cNvPr>
          <p:cNvCxnSpPr>
            <a:cxnSpLocks noChangeShapeType="1"/>
            <a:stCxn id="196623" idx="3"/>
            <a:endCxn id="196640" idx="0"/>
          </p:cNvCxnSpPr>
          <p:nvPr/>
        </p:nvCxnSpPr>
        <p:spPr bwMode="auto">
          <a:xfrm>
            <a:off x="6172200" y="4289425"/>
            <a:ext cx="27051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39" name="AutoShape 31">
            <a:extLst>
              <a:ext uri="{FF2B5EF4-FFF2-40B4-BE49-F238E27FC236}">
                <a16:creationId xmlns:a16="http://schemas.microsoft.com/office/drawing/2014/main" id="{1AB1E2F3-7C8B-3C85-4237-CEAB28856C77}"/>
              </a:ext>
            </a:extLst>
          </p:cNvPr>
          <p:cNvCxnSpPr>
            <a:cxnSpLocks noChangeShapeType="1"/>
            <a:stCxn id="196624" idx="3"/>
            <a:endCxn id="196613" idx="0"/>
          </p:cNvCxnSpPr>
          <p:nvPr/>
        </p:nvCxnSpPr>
        <p:spPr bwMode="auto">
          <a:xfrm>
            <a:off x="6172200" y="4670425"/>
            <a:ext cx="38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640" name="Rectangle 32">
            <a:extLst>
              <a:ext uri="{FF2B5EF4-FFF2-40B4-BE49-F238E27FC236}">
                <a16:creationId xmlns:a16="http://schemas.microsoft.com/office/drawing/2014/main" id="{18B6523C-42B9-2170-B173-BA1445BA8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046388FB-7903-6F84-A21E-DEADF04BA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9807BC67-45D3-7DBB-E1CC-4C8FA3BBA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note that we omit such checks in the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following for simplicity. However, it is a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best practice to always perform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such kind of checks in your code.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assert(v);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v-&gt;next;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AEB601F7-BD16-4855-4A1B-B972BC4B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1FAA80BD-D3BA-61E8-6B33-9C53D153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9" name="Rectangle 7">
            <a:extLst>
              <a:ext uri="{FF2B5EF4-FFF2-40B4-BE49-F238E27FC236}">
                <a16:creationId xmlns:a16="http://schemas.microsoft.com/office/drawing/2014/main" id="{3F8DE9F3-0C5D-E658-DB4A-5857FB5A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0" name="Rectangle 8">
            <a:extLst>
              <a:ext uri="{FF2B5EF4-FFF2-40B4-BE49-F238E27FC236}">
                <a16:creationId xmlns:a16="http://schemas.microsoft.com/office/drawing/2014/main" id="{EFD5A3A6-3540-6409-5359-94421D02A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1" name="Rectangle 9">
            <a:extLst>
              <a:ext uri="{FF2B5EF4-FFF2-40B4-BE49-F238E27FC236}">
                <a16:creationId xmlns:a16="http://schemas.microsoft.com/office/drawing/2014/main" id="{71DEFE95-2B99-8329-560E-91223FE91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2" name="Rectangle 10">
            <a:extLst>
              <a:ext uri="{FF2B5EF4-FFF2-40B4-BE49-F238E27FC236}">
                <a16:creationId xmlns:a16="http://schemas.microsoft.com/office/drawing/2014/main" id="{A6D60EEB-CF18-23C4-B4BE-8DF8ED6D8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3" name="Rectangle 11">
            <a:extLst>
              <a:ext uri="{FF2B5EF4-FFF2-40B4-BE49-F238E27FC236}">
                <a16:creationId xmlns:a16="http://schemas.microsoft.com/office/drawing/2014/main" id="{5C8C37F9-CFA5-F9AC-06E7-DE3C9B417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4" name="Text Box 12">
            <a:extLst>
              <a:ext uri="{FF2B5EF4-FFF2-40B4-BE49-F238E27FC236}">
                <a16:creationId xmlns:a16="http://schemas.microsoft.com/office/drawing/2014/main" id="{6580A9A1-269A-3C50-EDE1-1A60C7EE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400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7645" name="Text Box 13">
            <a:extLst>
              <a:ext uri="{FF2B5EF4-FFF2-40B4-BE49-F238E27FC236}">
                <a16:creationId xmlns:a16="http://schemas.microsoft.com/office/drawing/2014/main" id="{CC186B2F-A876-3891-4FEA-42C5A1BF9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77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7646" name="Rectangle 14">
            <a:extLst>
              <a:ext uri="{FF2B5EF4-FFF2-40B4-BE49-F238E27FC236}">
                <a16:creationId xmlns:a16="http://schemas.microsoft.com/office/drawing/2014/main" id="{784C8051-F59A-D60E-72A3-6619F2B0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7647" name="Rectangle 15">
            <a:extLst>
              <a:ext uri="{FF2B5EF4-FFF2-40B4-BE49-F238E27FC236}">
                <a16:creationId xmlns:a16="http://schemas.microsoft.com/office/drawing/2014/main" id="{D57F8E5E-D0B0-6D00-8AC4-2D7F741C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97648" name="Rectangle 16">
            <a:extLst>
              <a:ext uri="{FF2B5EF4-FFF2-40B4-BE49-F238E27FC236}">
                <a16:creationId xmlns:a16="http://schemas.microsoft.com/office/drawing/2014/main" id="{E6F99099-224A-0B97-C5AC-319C9BCF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197649" name="Line 17">
            <a:extLst>
              <a:ext uri="{FF2B5EF4-FFF2-40B4-BE49-F238E27FC236}">
                <a16:creationId xmlns:a16="http://schemas.microsoft.com/office/drawing/2014/main" id="{6048DC11-175B-A9C8-D3AA-BB96F8587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650" name="Text Box 18">
            <a:extLst>
              <a:ext uri="{FF2B5EF4-FFF2-40B4-BE49-F238E27FC236}">
                <a16:creationId xmlns:a16="http://schemas.microsoft.com/office/drawing/2014/main" id="{66659A00-AF5B-DC42-93C5-E61A7FB51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197651" name="AutoShape 19">
            <a:extLst>
              <a:ext uri="{FF2B5EF4-FFF2-40B4-BE49-F238E27FC236}">
                <a16:creationId xmlns:a16="http://schemas.microsoft.com/office/drawing/2014/main" id="{750440E1-973F-2E35-B396-E3277E8153B5}"/>
              </a:ext>
            </a:extLst>
          </p:cNvPr>
          <p:cNvCxnSpPr>
            <a:cxnSpLocks noChangeShapeType="1"/>
            <a:stCxn id="197646" idx="3"/>
            <a:endCxn id="197637" idx="1"/>
          </p:cNvCxnSpPr>
          <p:nvPr/>
        </p:nvCxnSpPr>
        <p:spPr bwMode="auto">
          <a:xfrm flipH="1">
            <a:off x="6019800" y="40005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2" name="AutoShape 20">
            <a:extLst>
              <a:ext uri="{FF2B5EF4-FFF2-40B4-BE49-F238E27FC236}">
                <a16:creationId xmlns:a16="http://schemas.microsoft.com/office/drawing/2014/main" id="{9D6787A1-8FCC-AD5F-C9A2-16CC95A7882D}"/>
              </a:ext>
            </a:extLst>
          </p:cNvPr>
          <p:cNvCxnSpPr>
            <a:cxnSpLocks noChangeShapeType="1"/>
            <a:stCxn id="197647" idx="3"/>
            <a:endCxn id="197654" idx="0"/>
          </p:cNvCxnSpPr>
          <p:nvPr/>
        </p:nvCxnSpPr>
        <p:spPr bwMode="auto">
          <a:xfrm>
            <a:off x="6172200" y="43815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3" name="AutoShape 21">
            <a:extLst>
              <a:ext uri="{FF2B5EF4-FFF2-40B4-BE49-F238E27FC236}">
                <a16:creationId xmlns:a16="http://schemas.microsoft.com/office/drawing/2014/main" id="{D777BAB0-95B3-00F2-4957-8596A2C40C04}"/>
              </a:ext>
            </a:extLst>
          </p:cNvPr>
          <p:cNvCxnSpPr>
            <a:cxnSpLocks noChangeShapeType="1"/>
            <a:stCxn id="197648" idx="3"/>
            <a:endCxn id="197641" idx="0"/>
          </p:cNvCxnSpPr>
          <p:nvPr/>
        </p:nvCxnSpPr>
        <p:spPr bwMode="auto">
          <a:xfrm>
            <a:off x="6172200" y="47625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54" name="Rectangle 22">
            <a:extLst>
              <a:ext uri="{FF2B5EF4-FFF2-40B4-BE49-F238E27FC236}">
                <a16:creationId xmlns:a16="http://schemas.microsoft.com/office/drawing/2014/main" id="{CBB65A5F-DBFA-FF17-BD67-88C68E73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8674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37AB02DB-A4D3-79BB-E8D6-1B98CC413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11C2F0D1-3209-5ABD-3724-76528103F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&gt;=v-&gt;next)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(v-&gt;array)[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98661" name="Rectangle 5">
            <a:extLst>
              <a:ext uri="{FF2B5EF4-FFF2-40B4-BE49-F238E27FC236}">
                <a16:creationId xmlns:a16="http://schemas.microsoft.com/office/drawing/2014/main" id="{4C9A1B46-0005-0C3C-9801-245236819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1D8329A3-BF6D-81BC-8FEA-A9B0FBDE1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3" name="Rectangle 7">
            <a:extLst>
              <a:ext uri="{FF2B5EF4-FFF2-40B4-BE49-F238E27FC236}">
                <a16:creationId xmlns:a16="http://schemas.microsoft.com/office/drawing/2014/main" id="{D4F8251E-6482-957A-EFFB-77766E29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4" name="Rectangle 8">
            <a:extLst>
              <a:ext uri="{FF2B5EF4-FFF2-40B4-BE49-F238E27FC236}">
                <a16:creationId xmlns:a16="http://schemas.microsoft.com/office/drawing/2014/main" id="{CDC0FBAB-8929-349B-B213-0555B110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5" name="Rectangle 9">
            <a:extLst>
              <a:ext uri="{FF2B5EF4-FFF2-40B4-BE49-F238E27FC236}">
                <a16:creationId xmlns:a16="http://schemas.microsoft.com/office/drawing/2014/main" id="{0B34B308-6835-ABC6-C27C-3208D9AB8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6" name="Rectangle 10">
            <a:extLst>
              <a:ext uri="{FF2B5EF4-FFF2-40B4-BE49-F238E27FC236}">
                <a16:creationId xmlns:a16="http://schemas.microsoft.com/office/drawing/2014/main" id="{76307625-7826-AD73-50B3-D87A9A39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7" name="Rectangle 11">
            <a:extLst>
              <a:ext uri="{FF2B5EF4-FFF2-40B4-BE49-F238E27FC236}">
                <a16:creationId xmlns:a16="http://schemas.microsoft.com/office/drawing/2014/main" id="{CCF4AC70-90ED-C731-4AB5-C5783B16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8" name="Text Box 12">
            <a:extLst>
              <a:ext uri="{FF2B5EF4-FFF2-40B4-BE49-F238E27FC236}">
                <a16:creationId xmlns:a16="http://schemas.microsoft.com/office/drawing/2014/main" id="{FD729575-A52D-3E51-FF28-B4C3A10C5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69" name="Text Box 13">
            <a:extLst>
              <a:ext uri="{FF2B5EF4-FFF2-40B4-BE49-F238E27FC236}">
                <a16:creationId xmlns:a16="http://schemas.microsoft.com/office/drawing/2014/main" id="{3165B795-F196-A55B-0CBC-36BD0E076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8670" name="Rectangle 14">
            <a:extLst>
              <a:ext uri="{FF2B5EF4-FFF2-40B4-BE49-F238E27FC236}">
                <a16:creationId xmlns:a16="http://schemas.microsoft.com/office/drawing/2014/main" id="{40EE29A0-A7DD-8094-7F39-A05B95327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8671" name="Rectangle 15">
            <a:extLst>
              <a:ext uri="{FF2B5EF4-FFF2-40B4-BE49-F238E27FC236}">
                <a16:creationId xmlns:a16="http://schemas.microsoft.com/office/drawing/2014/main" id="{A0E20C3E-8F5A-FFCB-360F-87DE1CF2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98672" name="Rectangle 16">
            <a:extLst>
              <a:ext uri="{FF2B5EF4-FFF2-40B4-BE49-F238E27FC236}">
                <a16:creationId xmlns:a16="http://schemas.microsoft.com/office/drawing/2014/main" id="{CF1A56EB-24AF-4BC4-4076-DDB66AF8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198673" name="Line 17">
            <a:extLst>
              <a:ext uri="{FF2B5EF4-FFF2-40B4-BE49-F238E27FC236}">
                <a16:creationId xmlns:a16="http://schemas.microsoft.com/office/drawing/2014/main" id="{81F4F95E-DF07-2A9D-8294-5D4F15C04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74" name="Text Box 18">
            <a:extLst>
              <a:ext uri="{FF2B5EF4-FFF2-40B4-BE49-F238E27FC236}">
                <a16:creationId xmlns:a16="http://schemas.microsoft.com/office/drawing/2014/main" id="{528082F5-FE99-09B1-C63B-830B36852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198675" name="AutoShape 19">
            <a:extLst>
              <a:ext uri="{FF2B5EF4-FFF2-40B4-BE49-F238E27FC236}">
                <a16:creationId xmlns:a16="http://schemas.microsoft.com/office/drawing/2014/main" id="{1FF6590C-5D02-2CBB-8A68-32F776EEED0A}"/>
              </a:ext>
            </a:extLst>
          </p:cNvPr>
          <p:cNvCxnSpPr>
            <a:cxnSpLocks noChangeShapeType="1"/>
            <a:stCxn id="198670" idx="3"/>
            <a:endCxn id="19866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6" name="AutoShape 20">
            <a:extLst>
              <a:ext uri="{FF2B5EF4-FFF2-40B4-BE49-F238E27FC236}">
                <a16:creationId xmlns:a16="http://schemas.microsoft.com/office/drawing/2014/main" id="{11BB160A-03AD-14C9-B9D1-30BA5658C919}"/>
              </a:ext>
            </a:extLst>
          </p:cNvPr>
          <p:cNvCxnSpPr>
            <a:cxnSpLocks noChangeShapeType="1"/>
            <a:stCxn id="198671" idx="3"/>
            <a:endCxn id="198700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7" name="AutoShape 21">
            <a:extLst>
              <a:ext uri="{FF2B5EF4-FFF2-40B4-BE49-F238E27FC236}">
                <a16:creationId xmlns:a16="http://schemas.microsoft.com/office/drawing/2014/main" id="{F6ED1EA1-F1CC-E8B2-48DF-16B5B1DAC236}"/>
              </a:ext>
            </a:extLst>
          </p:cNvPr>
          <p:cNvCxnSpPr>
            <a:cxnSpLocks noChangeShapeType="1"/>
            <a:stCxn id="198672" idx="3"/>
            <a:endCxn id="19866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700" name="Rectangle 44">
            <a:extLst>
              <a:ext uri="{FF2B5EF4-FFF2-40B4-BE49-F238E27FC236}">
                <a16:creationId xmlns:a16="http://schemas.microsoft.com/office/drawing/2014/main" id="{8FE63036-3F5D-E17B-EBFE-B885382B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0876FEB5-61C4-9AAA-610F-A4DFCFEC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Structures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B6D3B570-4C2E-0875-93AE-83C135928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Data structure studies the organization of data in computers, consisting of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(abstract) data types (definition and repr</a:t>
            </a:r>
            <a:r>
              <a:rPr lang="en-US" altLang="zh-CN" sz="2400">
                <a:latin typeface="Helvetica" pitchFamily="2" charset="0"/>
              </a:rPr>
              <a:t>’</a:t>
            </a:r>
            <a:r>
              <a:rPr lang="en-US" altLang="zh-CN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relationship between elements of this type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operations on data types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Algorithms: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operations on data structures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subtle interplay with data structure design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Slogan: program=data structures +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CD05380F-B35A-24E3-AB5C-52D6D2EFE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7815E4CE-08C7-5F0C-D978-4CC8C5B34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Vector_nth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&gt;=v-&gt;next)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(v-&gt;array)[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0DCFB12E-04FC-8755-E389-9CA0EBFF0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693396ED-0D47-08D2-2D79-64AD55190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>
            <a:extLst>
              <a:ext uri="{FF2B5EF4-FFF2-40B4-BE49-F238E27FC236}">
                <a16:creationId xmlns:a16="http://schemas.microsoft.com/office/drawing/2014/main" id="{D0C7263F-E957-F32B-22D7-5E9E8F4D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5" name="Rectangle 7">
            <a:extLst>
              <a:ext uri="{FF2B5EF4-FFF2-40B4-BE49-F238E27FC236}">
                <a16:creationId xmlns:a16="http://schemas.microsoft.com/office/drawing/2014/main" id="{1B36A90A-0C8D-1224-FDF6-D4661BDC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6" name="Rectangle 8">
            <a:extLst>
              <a:ext uri="{FF2B5EF4-FFF2-40B4-BE49-F238E27FC236}">
                <a16:creationId xmlns:a16="http://schemas.microsoft.com/office/drawing/2014/main" id="{80303712-2EC4-CAEF-9B85-6FB6C2E0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7" name="Rectangle 9">
            <a:extLst>
              <a:ext uri="{FF2B5EF4-FFF2-40B4-BE49-F238E27FC236}">
                <a16:creationId xmlns:a16="http://schemas.microsoft.com/office/drawing/2014/main" id="{4CF506B6-6B74-E161-3EDE-9C3229C0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8" name="Rectangle 10">
            <a:extLst>
              <a:ext uri="{FF2B5EF4-FFF2-40B4-BE49-F238E27FC236}">
                <a16:creationId xmlns:a16="http://schemas.microsoft.com/office/drawing/2014/main" id="{F65A5D66-BCF8-AF35-5B67-E52E51EB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9" name="Text Box 11">
            <a:extLst>
              <a:ext uri="{FF2B5EF4-FFF2-40B4-BE49-F238E27FC236}">
                <a16:creationId xmlns:a16="http://schemas.microsoft.com/office/drawing/2014/main" id="{B6EEDE23-8B4A-6D92-612C-9FF87D9C1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2220" name="Text Box 12">
            <a:extLst>
              <a:ext uri="{FF2B5EF4-FFF2-40B4-BE49-F238E27FC236}">
                <a16:creationId xmlns:a16="http://schemas.microsoft.com/office/drawing/2014/main" id="{E5ABFB7F-B760-0E4B-D8A1-D8995FB25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2221" name="Rectangle 13">
            <a:extLst>
              <a:ext uri="{FF2B5EF4-FFF2-40B4-BE49-F238E27FC236}">
                <a16:creationId xmlns:a16="http://schemas.microsoft.com/office/drawing/2014/main" id="{357EC63B-D749-A44E-A11E-9F0450F7F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22222" name="Rectangle 14">
            <a:extLst>
              <a:ext uri="{FF2B5EF4-FFF2-40B4-BE49-F238E27FC236}">
                <a16:creationId xmlns:a16="http://schemas.microsoft.com/office/drawing/2014/main" id="{B6798A2A-B051-C8D2-4150-3935BE29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22223" name="Rectangle 15">
            <a:extLst>
              <a:ext uri="{FF2B5EF4-FFF2-40B4-BE49-F238E27FC236}">
                <a16:creationId xmlns:a16="http://schemas.microsoft.com/office/drawing/2014/main" id="{8C591902-4265-DE2A-4E04-25485912F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22224" name="Line 16">
            <a:extLst>
              <a:ext uri="{FF2B5EF4-FFF2-40B4-BE49-F238E27FC236}">
                <a16:creationId xmlns:a16="http://schemas.microsoft.com/office/drawing/2014/main" id="{4015A939-B838-B73F-243B-3726E86B1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225" name="Text Box 17">
            <a:extLst>
              <a:ext uri="{FF2B5EF4-FFF2-40B4-BE49-F238E27FC236}">
                <a16:creationId xmlns:a16="http://schemas.microsoft.com/office/drawing/2014/main" id="{EDCA87EF-8A4A-5BDF-ACAA-0FEFA46C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22226" name="AutoShape 18">
            <a:extLst>
              <a:ext uri="{FF2B5EF4-FFF2-40B4-BE49-F238E27FC236}">
                <a16:creationId xmlns:a16="http://schemas.microsoft.com/office/drawing/2014/main" id="{FC2E7DB3-212B-1B02-A0E4-1B8878FDD031}"/>
              </a:ext>
            </a:extLst>
          </p:cNvPr>
          <p:cNvCxnSpPr>
            <a:cxnSpLocks noChangeShapeType="1"/>
            <a:stCxn id="222221" idx="3"/>
            <a:endCxn id="222212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27" name="AutoShape 19">
            <a:extLst>
              <a:ext uri="{FF2B5EF4-FFF2-40B4-BE49-F238E27FC236}">
                <a16:creationId xmlns:a16="http://schemas.microsoft.com/office/drawing/2014/main" id="{95983EED-3355-9C2D-65CC-C7DC18350193}"/>
              </a:ext>
            </a:extLst>
          </p:cNvPr>
          <p:cNvCxnSpPr>
            <a:cxnSpLocks noChangeShapeType="1"/>
            <a:stCxn id="222222" idx="3"/>
            <a:endCxn id="222229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28" name="AutoShape 20">
            <a:extLst>
              <a:ext uri="{FF2B5EF4-FFF2-40B4-BE49-F238E27FC236}">
                <a16:creationId xmlns:a16="http://schemas.microsoft.com/office/drawing/2014/main" id="{D6B1DB66-E96B-197C-7D5F-8BA97CDDF067}"/>
              </a:ext>
            </a:extLst>
          </p:cNvPr>
          <p:cNvCxnSpPr>
            <a:cxnSpLocks noChangeShapeType="1"/>
            <a:stCxn id="222223" idx="3"/>
            <a:endCxn id="222216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29" name="Rectangle 21">
            <a:extLst>
              <a:ext uri="{FF2B5EF4-FFF2-40B4-BE49-F238E27FC236}">
                <a16:creationId xmlns:a16="http://schemas.microsoft.com/office/drawing/2014/main" id="{87DC2BA8-F35C-268A-9BD0-C5495DC44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30" name="Text Box 22">
            <a:extLst>
              <a:ext uri="{FF2B5EF4-FFF2-40B4-BE49-F238E27FC236}">
                <a16:creationId xmlns:a16="http://schemas.microsoft.com/office/drawing/2014/main" id="{74B22E3F-9FA0-64D3-5A19-BA37D1DA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grpSp>
        <p:nvGrpSpPr>
          <p:cNvPr id="222231" name="Group 23">
            <a:extLst>
              <a:ext uri="{FF2B5EF4-FFF2-40B4-BE49-F238E27FC236}">
                <a16:creationId xmlns:a16="http://schemas.microsoft.com/office/drawing/2014/main" id="{B280F526-F281-E530-BBE0-891C8AED395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96000"/>
            <a:ext cx="1219200" cy="549275"/>
            <a:chOff x="4368" y="3840"/>
            <a:chExt cx="768" cy="346"/>
          </a:xfrm>
        </p:grpSpPr>
        <p:sp>
          <p:nvSpPr>
            <p:cNvPr id="222232" name="Line 24">
              <a:extLst>
                <a:ext uri="{FF2B5EF4-FFF2-40B4-BE49-F238E27FC236}">
                  <a16:creationId xmlns:a16="http://schemas.microsoft.com/office/drawing/2014/main" id="{7656D099-5509-3D6A-D27F-6951257FA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84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33" name="Text Box 25">
              <a:extLst>
                <a:ext uri="{FF2B5EF4-FFF2-40B4-BE49-F238E27FC236}">
                  <a16:creationId xmlns:a16="http://schemas.microsoft.com/office/drawing/2014/main" id="{D62A7FD1-03D2-8F06-2BC0-5D4D42F2E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93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temp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FA0BC9C-71FF-8477-4064-890D2F55E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C8AD7702-81AB-4F15-FD48-5706CE257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114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&gt;v-&gt;next)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// move data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0709" name="Rectangle 5">
            <a:extLst>
              <a:ext uri="{FF2B5EF4-FFF2-40B4-BE49-F238E27FC236}">
                <a16:creationId xmlns:a16="http://schemas.microsoft.com/office/drawing/2014/main" id="{5F5E6FE4-3C30-3932-182C-60115EB2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0" name="Rectangle 6">
            <a:extLst>
              <a:ext uri="{FF2B5EF4-FFF2-40B4-BE49-F238E27FC236}">
                <a16:creationId xmlns:a16="http://schemas.microsoft.com/office/drawing/2014/main" id="{2E510F5B-CFA0-1891-F8FE-45D0C6798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1" name="Rectangle 7">
            <a:extLst>
              <a:ext uri="{FF2B5EF4-FFF2-40B4-BE49-F238E27FC236}">
                <a16:creationId xmlns:a16="http://schemas.microsoft.com/office/drawing/2014/main" id="{97CC2D2B-E3D9-460B-2902-F45663D9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2" name="Rectangle 8">
            <a:extLst>
              <a:ext uri="{FF2B5EF4-FFF2-40B4-BE49-F238E27FC236}">
                <a16:creationId xmlns:a16="http://schemas.microsoft.com/office/drawing/2014/main" id="{F0F5429B-A9E0-DDF1-DB6B-A694358B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3" name="Rectangle 9">
            <a:extLst>
              <a:ext uri="{FF2B5EF4-FFF2-40B4-BE49-F238E27FC236}">
                <a16:creationId xmlns:a16="http://schemas.microsoft.com/office/drawing/2014/main" id="{6E7A6859-3CC6-4820-5A49-801AAE8EF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4" name="Rectangle 10">
            <a:extLst>
              <a:ext uri="{FF2B5EF4-FFF2-40B4-BE49-F238E27FC236}">
                <a16:creationId xmlns:a16="http://schemas.microsoft.com/office/drawing/2014/main" id="{5AD84546-3104-3546-CD24-A3A04DA5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5" name="Rectangle 11">
            <a:extLst>
              <a:ext uri="{FF2B5EF4-FFF2-40B4-BE49-F238E27FC236}">
                <a16:creationId xmlns:a16="http://schemas.microsoft.com/office/drawing/2014/main" id="{DD3346D6-C41C-E266-777B-0DC929B6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6" name="Text Box 12">
            <a:extLst>
              <a:ext uri="{FF2B5EF4-FFF2-40B4-BE49-F238E27FC236}">
                <a16:creationId xmlns:a16="http://schemas.microsoft.com/office/drawing/2014/main" id="{51289394-9BD5-4A02-50B2-A9DC489F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0717" name="Text Box 13">
            <a:extLst>
              <a:ext uri="{FF2B5EF4-FFF2-40B4-BE49-F238E27FC236}">
                <a16:creationId xmlns:a16="http://schemas.microsoft.com/office/drawing/2014/main" id="{F98011DC-F250-DB38-A4A2-805C90EB9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0718" name="Rectangle 14">
            <a:extLst>
              <a:ext uri="{FF2B5EF4-FFF2-40B4-BE49-F238E27FC236}">
                <a16:creationId xmlns:a16="http://schemas.microsoft.com/office/drawing/2014/main" id="{A61DD4FD-2B60-6089-1742-BBC8D3E6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0719" name="Rectangle 15">
            <a:extLst>
              <a:ext uri="{FF2B5EF4-FFF2-40B4-BE49-F238E27FC236}">
                <a16:creationId xmlns:a16="http://schemas.microsoft.com/office/drawing/2014/main" id="{E58FDF08-326D-2613-72AF-EBEDD590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0720" name="Rectangle 16">
            <a:extLst>
              <a:ext uri="{FF2B5EF4-FFF2-40B4-BE49-F238E27FC236}">
                <a16:creationId xmlns:a16="http://schemas.microsoft.com/office/drawing/2014/main" id="{7FB59D28-5687-E20A-6CCE-BD1D2A0C0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0721" name="Line 17">
            <a:extLst>
              <a:ext uri="{FF2B5EF4-FFF2-40B4-BE49-F238E27FC236}">
                <a16:creationId xmlns:a16="http://schemas.microsoft.com/office/drawing/2014/main" id="{506F290C-FC96-D159-8E3E-78BE46CF6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2" name="Text Box 18">
            <a:extLst>
              <a:ext uri="{FF2B5EF4-FFF2-40B4-BE49-F238E27FC236}">
                <a16:creationId xmlns:a16="http://schemas.microsoft.com/office/drawing/2014/main" id="{96061141-09ED-09F4-0B14-4EC900674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00723" name="AutoShape 19">
            <a:extLst>
              <a:ext uri="{FF2B5EF4-FFF2-40B4-BE49-F238E27FC236}">
                <a16:creationId xmlns:a16="http://schemas.microsoft.com/office/drawing/2014/main" id="{9FEDE428-5CAF-C633-D60D-542ED36FA443}"/>
              </a:ext>
            </a:extLst>
          </p:cNvPr>
          <p:cNvCxnSpPr>
            <a:cxnSpLocks noChangeShapeType="1"/>
            <a:stCxn id="200718" idx="3"/>
            <a:endCxn id="200709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4" name="AutoShape 20">
            <a:extLst>
              <a:ext uri="{FF2B5EF4-FFF2-40B4-BE49-F238E27FC236}">
                <a16:creationId xmlns:a16="http://schemas.microsoft.com/office/drawing/2014/main" id="{FEB7B923-702A-2575-0BD8-54913C2256E2}"/>
              </a:ext>
            </a:extLst>
          </p:cNvPr>
          <p:cNvCxnSpPr>
            <a:cxnSpLocks noChangeShapeType="1"/>
            <a:stCxn id="200719" idx="3"/>
            <a:endCxn id="200731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5" name="AutoShape 21">
            <a:extLst>
              <a:ext uri="{FF2B5EF4-FFF2-40B4-BE49-F238E27FC236}">
                <a16:creationId xmlns:a16="http://schemas.microsoft.com/office/drawing/2014/main" id="{F406F456-785C-74E2-3571-547C9DCF5ABA}"/>
              </a:ext>
            </a:extLst>
          </p:cNvPr>
          <p:cNvCxnSpPr>
            <a:cxnSpLocks noChangeShapeType="1"/>
            <a:stCxn id="200720" idx="3"/>
            <a:endCxn id="200713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726" name="Text Box 22">
            <a:extLst>
              <a:ext uri="{FF2B5EF4-FFF2-40B4-BE49-F238E27FC236}">
                <a16:creationId xmlns:a16="http://schemas.microsoft.com/office/drawing/2014/main" id="{EE5EE10E-246D-2D7B-9BEA-67129BDB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0730" name="AutoShape 26">
            <a:extLst>
              <a:ext uri="{FF2B5EF4-FFF2-40B4-BE49-F238E27FC236}">
                <a16:creationId xmlns:a16="http://schemas.microsoft.com/office/drawing/2014/main" id="{A4A339C2-730A-D403-CCE8-7B78CDDB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31" name="Rectangle 27">
            <a:extLst>
              <a:ext uri="{FF2B5EF4-FFF2-40B4-BE49-F238E27FC236}">
                <a16:creationId xmlns:a16="http://schemas.microsoft.com/office/drawing/2014/main" id="{905DE811-C2E9-A390-E3D8-C2C1F60EF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80187945-9DC2-1752-3EDC-D7B0E6C5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8029BD83-9CE4-2434-CAF0-11C10B1D2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&gt;v-&gt;next)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for(int j=v-&gt;next;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j--){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(v-&gt;array)[j]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(v-&gt;array)[j-1];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DE564955-C8D4-E716-C98E-9C7BD6FF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4" name="Rectangle 6">
            <a:extLst>
              <a:ext uri="{FF2B5EF4-FFF2-40B4-BE49-F238E27FC236}">
                <a16:creationId xmlns:a16="http://schemas.microsoft.com/office/drawing/2014/main" id="{CDA45540-43E0-6BE6-7640-51CC4C8B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5" name="Rectangle 7">
            <a:extLst>
              <a:ext uri="{FF2B5EF4-FFF2-40B4-BE49-F238E27FC236}">
                <a16:creationId xmlns:a16="http://schemas.microsoft.com/office/drawing/2014/main" id="{D2D8E5FF-4A6E-D689-54AD-297292000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Rectangle 8">
            <a:extLst>
              <a:ext uri="{FF2B5EF4-FFF2-40B4-BE49-F238E27FC236}">
                <a16:creationId xmlns:a16="http://schemas.microsoft.com/office/drawing/2014/main" id="{AA91D795-11F0-9901-451E-376ACF03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7" name="Rectangle 9">
            <a:extLst>
              <a:ext uri="{FF2B5EF4-FFF2-40B4-BE49-F238E27FC236}">
                <a16:creationId xmlns:a16="http://schemas.microsoft.com/office/drawing/2014/main" id="{3CF3DBBC-18B7-E305-FE50-3147221DB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8" name="Rectangle 10">
            <a:extLst>
              <a:ext uri="{FF2B5EF4-FFF2-40B4-BE49-F238E27FC236}">
                <a16:creationId xmlns:a16="http://schemas.microsoft.com/office/drawing/2014/main" id="{7EEE6F8B-9466-6875-3DA7-B9B7B840B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9" name="Rectangle 11">
            <a:extLst>
              <a:ext uri="{FF2B5EF4-FFF2-40B4-BE49-F238E27FC236}">
                <a16:creationId xmlns:a16="http://schemas.microsoft.com/office/drawing/2014/main" id="{A0A4EB90-B26F-FEF7-0D0E-97F6C741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0" name="Text Box 12">
            <a:extLst>
              <a:ext uri="{FF2B5EF4-FFF2-40B4-BE49-F238E27FC236}">
                <a16:creationId xmlns:a16="http://schemas.microsoft.com/office/drawing/2014/main" id="{F70D6774-DF17-B7C6-E9E0-627C42371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1741" name="Text Box 13">
            <a:extLst>
              <a:ext uri="{FF2B5EF4-FFF2-40B4-BE49-F238E27FC236}">
                <a16:creationId xmlns:a16="http://schemas.microsoft.com/office/drawing/2014/main" id="{BAA0FCD2-47F1-97DD-CE4D-5CB5318F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1742" name="Rectangle 14">
            <a:extLst>
              <a:ext uri="{FF2B5EF4-FFF2-40B4-BE49-F238E27FC236}">
                <a16:creationId xmlns:a16="http://schemas.microsoft.com/office/drawing/2014/main" id="{F2107CB0-4C6E-5611-BE72-D0B72FD9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1743" name="Rectangle 15">
            <a:extLst>
              <a:ext uri="{FF2B5EF4-FFF2-40B4-BE49-F238E27FC236}">
                <a16:creationId xmlns:a16="http://schemas.microsoft.com/office/drawing/2014/main" id="{C5B45D02-BBC7-54CA-FC52-064C1294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1744" name="Rectangle 16">
            <a:extLst>
              <a:ext uri="{FF2B5EF4-FFF2-40B4-BE49-F238E27FC236}">
                <a16:creationId xmlns:a16="http://schemas.microsoft.com/office/drawing/2014/main" id="{5A368B65-9D09-D89E-AA12-CDD18E1F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1745" name="Line 17">
            <a:extLst>
              <a:ext uri="{FF2B5EF4-FFF2-40B4-BE49-F238E27FC236}">
                <a16:creationId xmlns:a16="http://schemas.microsoft.com/office/drawing/2014/main" id="{E301C3D8-4986-0175-F2E6-8A9523530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6" name="Text Box 18">
            <a:extLst>
              <a:ext uri="{FF2B5EF4-FFF2-40B4-BE49-F238E27FC236}">
                <a16:creationId xmlns:a16="http://schemas.microsoft.com/office/drawing/2014/main" id="{3538BC8B-0F92-1E99-37F5-A02023E9D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01747" name="AutoShape 19">
            <a:extLst>
              <a:ext uri="{FF2B5EF4-FFF2-40B4-BE49-F238E27FC236}">
                <a16:creationId xmlns:a16="http://schemas.microsoft.com/office/drawing/2014/main" id="{6D3C5E9C-AA6A-1156-D024-2986077EF42A}"/>
              </a:ext>
            </a:extLst>
          </p:cNvPr>
          <p:cNvCxnSpPr>
            <a:cxnSpLocks noChangeShapeType="1"/>
            <a:stCxn id="201742" idx="3"/>
            <a:endCxn id="201733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8" name="AutoShape 20">
            <a:extLst>
              <a:ext uri="{FF2B5EF4-FFF2-40B4-BE49-F238E27FC236}">
                <a16:creationId xmlns:a16="http://schemas.microsoft.com/office/drawing/2014/main" id="{EC4465DA-1FA5-DD41-7925-901BA713FE59}"/>
              </a:ext>
            </a:extLst>
          </p:cNvPr>
          <p:cNvCxnSpPr>
            <a:cxnSpLocks noChangeShapeType="1"/>
            <a:stCxn id="201743" idx="3"/>
            <a:endCxn id="201757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9" name="AutoShape 21">
            <a:extLst>
              <a:ext uri="{FF2B5EF4-FFF2-40B4-BE49-F238E27FC236}">
                <a16:creationId xmlns:a16="http://schemas.microsoft.com/office/drawing/2014/main" id="{51762E76-DF41-7447-7B0B-9E02EFA931A5}"/>
              </a:ext>
            </a:extLst>
          </p:cNvPr>
          <p:cNvCxnSpPr>
            <a:cxnSpLocks noChangeShapeType="1"/>
            <a:stCxn id="201744" idx="3"/>
            <a:endCxn id="201737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750" name="Text Box 22">
            <a:extLst>
              <a:ext uri="{FF2B5EF4-FFF2-40B4-BE49-F238E27FC236}">
                <a16:creationId xmlns:a16="http://schemas.microsoft.com/office/drawing/2014/main" id="{41739CD8-DE67-AFB8-AECF-BF0BDE7C8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1751" name="AutoShape 23">
            <a:extLst>
              <a:ext uri="{FF2B5EF4-FFF2-40B4-BE49-F238E27FC236}">
                <a16:creationId xmlns:a16="http://schemas.microsoft.com/office/drawing/2014/main" id="{CE1F3097-5225-5D48-191D-A891F715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3" name="Text Box 25">
            <a:extLst>
              <a:ext uri="{FF2B5EF4-FFF2-40B4-BE49-F238E27FC236}">
                <a16:creationId xmlns:a16="http://schemas.microsoft.com/office/drawing/2014/main" id="{C3F5C44C-6601-1DAC-32D9-83AB80DD0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1756" name="Group 28">
            <a:extLst>
              <a:ext uri="{FF2B5EF4-FFF2-40B4-BE49-F238E27FC236}">
                <a16:creationId xmlns:a16="http://schemas.microsoft.com/office/drawing/2014/main" id="{9E2D6FA7-18CD-D8E0-BCDE-0F95C8FF5D07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6172200"/>
            <a:ext cx="457200" cy="549275"/>
            <a:chOff x="4560" y="3888"/>
            <a:chExt cx="288" cy="346"/>
          </a:xfrm>
        </p:grpSpPr>
        <p:sp>
          <p:nvSpPr>
            <p:cNvPr id="201752" name="AutoShape 24">
              <a:extLst>
                <a:ext uri="{FF2B5EF4-FFF2-40B4-BE49-F238E27FC236}">
                  <a16:creationId xmlns:a16="http://schemas.microsoft.com/office/drawing/2014/main" id="{0220E080-E5F1-4AD4-7CA5-942B01B89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55" name="Text Box 27">
              <a:extLst>
                <a:ext uri="{FF2B5EF4-FFF2-40B4-BE49-F238E27FC236}">
                  <a16:creationId xmlns:a16="http://schemas.microsoft.com/office/drawing/2014/main" id="{478A886E-C98C-8D9A-3170-86E9883CB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1757" name="Rectangle 29">
            <a:extLst>
              <a:ext uri="{FF2B5EF4-FFF2-40B4-BE49-F238E27FC236}">
                <a16:creationId xmlns:a16="http://schemas.microsoft.com/office/drawing/2014/main" id="{AE0E9950-12A4-3700-12C7-98B43E22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DB7C2AD3-A56D-ED4A-0D66-7BED06E99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5D021A12-512B-B0DB-B320-A98600BB2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&gt;v-&gt;next)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for(int j=v-&gt;next;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j--){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(v-&gt;array)[j]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(v-&gt;array)[j-1];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B9F66F71-B03A-B0C1-67DB-BA023FA5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2" name="Rectangle 6">
            <a:extLst>
              <a:ext uri="{FF2B5EF4-FFF2-40B4-BE49-F238E27FC236}">
                <a16:creationId xmlns:a16="http://schemas.microsoft.com/office/drawing/2014/main" id="{06145A8B-430A-8958-0F5C-A03EB77BC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3" name="Rectangle 7">
            <a:extLst>
              <a:ext uri="{FF2B5EF4-FFF2-40B4-BE49-F238E27FC236}">
                <a16:creationId xmlns:a16="http://schemas.microsoft.com/office/drawing/2014/main" id="{EF0B34F2-43B6-3ABD-9045-4C265FE9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4" name="Rectangle 8">
            <a:extLst>
              <a:ext uri="{FF2B5EF4-FFF2-40B4-BE49-F238E27FC236}">
                <a16:creationId xmlns:a16="http://schemas.microsoft.com/office/drawing/2014/main" id="{42A6D0A3-DF47-3D9C-0730-4147A8DED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5" name="Rectangle 9">
            <a:extLst>
              <a:ext uri="{FF2B5EF4-FFF2-40B4-BE49-F238E27FC236}">
                <a16:creationId xmlns:a16="http://schemas.microsoft.com/office/drawing/2014/main" id="{9EB91B51-E9F2-4B5D-86D7-5B4CB606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6" name="Rectangle 10">
            <a:extLst>
              <a:ext uri="{FF2B5EF4-FFF2-40B4-BE49-F238E27FC236}">
                <a16:creationId xmlns:a16="http://schemas.microsoft.com/office/drawing/2014/main" id="{4BEA97AA-A41F-C0AD-6D5B-7468826E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7" name="Rectangle 11">
            <a:extLst>
              <a:ext uri="{FF2B5EF4-FFF2-40B4-BE49-F238E27FC236}">
                <a16:creationId xmlns:a16="http://schemas.microsoft.com/office/drawing/2014/main" id="{C81A4053-4229-706F-98D3-F1E78663E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8" name="Text Box 12">
            <a:extLst>
              <a:ext uri="{FF2B5EF4-FFF2-40B4-BE49-F238E27FC236}">
                <a16:creationId xmlns:a16="http://schemas.microsoft.com/office/drawing/2014/main" id="{0E5285AF-CB2E-8AA3-9090-D323D73FE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3789" name="Text Box 13">
            <a:extLst>
              <a:ext uri="{FF2B5EF4-FFF2-40B4-BE49-F238E27FC236}">
                <a16:creationId xmlns:a16="http://schemas.microsoft.com/office/drawing/2014/main" id="{E8B22C2A-D4B5-3C60-5035-6407F660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3790" name="Rectangle 14">
            <a:extLst>
              <a:ext uri="{FF2B5EF4-FFF2-40B4-BE49-F238E27FC236}">
                <a16:creationId xmlns:a16="http://schemas.microsoft.com/office/drawing/2014/main" id="{E1A0852F-FFA0-0556-DA12-885132DAC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3791" name="Rectangle 15">
            <a:extLst>
              <a:ext uri="{FF2B5EF4-FFF2-40B4-BE49-F238E27FC236}">
                <a16:creationId xmlns:a16="http://schemas.microsoft.com/office/drawing/2014/main" id="{186B46E0-D330-8C66-40E8-0CE5308E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3792" name="Rectangle 16">
            <a:extLst>
              <a:ext uri="{FF2B5EF4-FFF2-40B4-BE49-F238E27FC236}">
                <a16:creationId xmlns:a16="http://schemas.microsoft.com/office/drawing/2014/main" id="{1F570D10-371B-C08E-B01D-17A2BA108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3793" name="Line 17">
            <a:extLst>
              <a:ext uri="{FF2B5EF4-FFF2-40B4-BE49-F238E27FC236}">
                <a16:creationId xmlns:a16="http://schemas.microsoft.com/office/drawing/2014/main" id="{D4CFF079-40AC-F515-C3B8-9C4D14444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94" name="Text Box 18">
            <a:extLst>
              <a:ext uri="{FF2B5EF4-FFF2-40B4-BE49-F238E27FC236}">
                <a16:creationId xmlns:a16="http://schemas.microsoft.com/office/drawing/2014/main" id="{A91F0B7C-A2E8-B43A-78DF-AA9939C9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03795" name="AutoShape 19">
            <a:extLst>
              <a:ext uri="{FF2B5EF4-FFF2-40B4-BE49-F238E27FC236}">
                <a16:creationId xmlns:a16="http://schemas.microsoft.com/office/drawing/2014/main" id="{BD273762-69BC-AC4C-EB50-50FA258C7FC6}"/>
              </a:ext>
            </a:extLst>
          </p:cNvPr>
          <p:cNvCxnSpPr>
            <a:cxnSpLocks noChangeShapeType="1"/>
            <a:stCxn id="203790" idx="3"/>
            <a:endCxn id="20378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96" name="AutoShape 20">
            <a:extLst>
              <a:ext uri="{FF2B5EF4-FFF2-40B4-BE49-F238E27FC236}">
                <a16:creationId xmlns:a16="http://schemas.microsoft.com/office/drawing/2014/main" id="{06ACA6B8-90FA-959C-B416-A2B2835CDF85}"/>
              </a:ext>
            </a:extLst>
          </p:cNvPr>
          <p:cNvCxnSpPr>
            <a:cxnSpLocks noChangeShapeType="1"/>
            <a:stCxn id="203791" idx="3"/>
            <a:endCxn id="203804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97" name="AutoShape 21">
            <a:extLst>
              <a:ext uri="{FF2B5EF4-FFF2-40B4-BE49-F238E27FC236}">
                <a16:creationId xmlns:a16="http://schemas.microsoft.com/office/drawing/2014/main" id="{FC942D56-F4A1-BEA1-E245-88A5F3206745}"/>
              </a:ext>
            </a:extLst>
          </p:cNvPr>
          <p:cNvCxnSpPr>
            <a:cxnSpLocks noChangeShapeType="1"/>
            <a:stCxn id="203792" idx="3"/>
            <a:endCxn id="20378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798" name="Text Box 22">
            <a:extLst>
              <a:ext uri="{FF2B5EF4-FFF2-40B4-BE49-F238E27FC236}">
                <a16:creationId xmlns:a16="http://schemas.microsoft.com/office/drawing/2014/main" id="{502BE7F6-8A68-B2F0-E901-65AEF9FD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3799" name="AutoShape 23">
            <a:extLst>
              <a:ext uri="{FF2B5EF4-FFF2-40B4-BE49-F238E27FC236}">
                <a16:creationId xmlns:a16="http://schemas.microsoft.com/office/drawing/2014/main" id="{8B1CD935-30EF-18B1-46A7-6C6D2952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00" name="Text Box 24">
            <a:extLst>
              <a:ext uri="{FF2B5EF4-FFF2-40B4-BE49-F238E27FC236}">
                <a16:creationId xmlns:a16="http://schemas.microsoft.com/office/drawing/2014/main" id="{C772BF23-FA7C-9405-3ECF-3DCBBDEDB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3801" name="Group 25">
            <a:extLst>
              <a:ext uri="{FF2B5EF4-FFF2-40B4-BE49-F238E27FC236}">
                <a16:creationId xmlns:a16="http://schemas.microsoft.com/office/drawing/2014/main" id="{A97346D6-17AA-D3BD-D735-1684CB334AB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6172200"/>
            <a:ext cx="457200" cy="549275"/>
            <a:chOff x="4560" y="3888"/>
            <a:chExt cx="288" cy="346"/>
          </a:xfrm>
        </p:grpSpPr>
        <p:sp>
          <p:nvSpPr>
            <p:cNvPr id="203802" name="AutoShape 26">
              <a:extLst>
                <a:ext uri="{FF2B5EF4-FFF2-40B4-BE49-F238E27FC236}">
                  <a16:creationId xmlns:a16="http://schemas.microsoft.com/office/drawing/2014/main" id="{B5FE9148-1588-620A-E3F6-CCD72ACBA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03" name="Text Box 27">
              <a:extLst>
                <a:ext uri="{FF2B5EF4-FFF2-40B4-BE49-F238E27FC236}">
                  <a16:creationId xmlns:a16="http://schemas.microsoft.com/office/drawing/2014/main" id="{ACF0B900-2AAE-097A-DEBF-C51EAE6C1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3804" name="Rectangle 28">
            <a:extLst>
              <a:ext uri="{FF2B5EF4-FFF2-40B4-BE49-F238E27FC236}">
                <a16:creationId xmlns:a16="http://schemas.microsoft.com/office/drawing/2014/main" id="{44F98F27-9E30-220C-37A1-A134DBEA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7BECF109-F10C-4A23-AB7D-C8B9B90A0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CD5D9BF6-4040-0A9C-9E18-071C7AD5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DBB0ED36-6D8E-40EE-775B-A0E17A1D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7" name="Rectangle 7">
            <a:extLst>
              <a:ext uri="{FF2B5EF4-FFF2-40B4-BE49-F238E27FC236}">
                <a16:creationId xmlns:a16="http://schemas.microsoft.com/office/drawing/2014/main" id="{B6FDF9ED-1FB3-DBBD-0590-5961F726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8" name="Rectangle 8">
            <a:extLst>
              <a:ext uri="{FF2B5EF4-FFF2-40B4-BE49-F238E27FC236}">
                <a16:creationId xmlns:a16="http://schemas.microsoft.com/office/drawing/2014/main" id="{383BD3A1-12A1-79AA-6638-55E4357C3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9" name="Rectangle 9">
            <a:extLst>
              <a:ext uri="{FF2B5EF4-FFF2-40B4-BE49-F238E27FC236}">
                <a16:creationId xmlns:a16="http://schemas.microsoft.com/office/drawing/2014/main" id="{2F3D0326-8E9D-4965-420D-A566314C8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0" name="Rectangle 10">
            <a:extLst>
              <a:ext uri="{FF2B5EF4-FFF2-40B4-BE49-F238E27FC236}">
                <a16:creationId xmlns:a16="http://schemas.microsoft.com/office/drawing/2014/main" id="{06BEF1AC-2B02-ADFA-95E2-2124AC29C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1" name="Rectangle 11">
            <a:extLst>
              <a:ext uri="{FF2B5EF4-FFF2-40B4-BE49-F238E27FC236}">
                <a16:creationId xmlns:a16="http://schemas.microsoft.com/office/drawing/2014/main" id="{35C37417-EC06-F03A-5657-09756C8B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2" name="Text Box 12">
            <a:extLst>
              <a:ext uri="{FF2B5EF4-FFF2-40B4-BE49-F238E27FC236}">
                <a16:creationId xmlns:a16="http://schemas.microsoft.com/office/drawing/2014/main" id="{9BC481A9-0267-1736-5703-293F7D6C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4813" name="Text Box 13">
            <a:extLst>
              <a:ext uri="{FF2B5EF4-FFF2-40B4-BE49-F238E27FC236}">
                <a16:creationId xmlns:a16="http://schemas.microsoft.com/office/drawing/2014/main" id="{5684B6D6-936D-A596-F04A-6BC813E3B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4814" name="Rectangle 14">
            <a:extLst>
              <a:ext uri="{FF2B5EF4-FFF2-40B4-BE49-F238E27FC236}">
                <a16:creationId xmlns:a16="http://schemas.microsoft.com/office/drawing/2014/main" id="{52330C98-AEF8-D770-CD69-78565A56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4815" name="Rectangle 15">
            <a:extLst>
              <a:ext uri="{FF2B5EF4-FFF2-40B4-BE49-F238E27FC236}">
                <a16:creationId xmlns:a16="http://schemas.microsoft.com/office/drawing/2014/main" id="{9B55CD7A-7B8C-613C-C1FC-94E739246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4816" name="Rectangle 16">
            <a:extLst>
              <a:ext uri="{FF2B5EF4-FFF2-40B4-BE49-F238E27FC236}">
                <a16:creationId xmlns:a16="http://schemas.microsoft.com/office/drawing/2014/main" id="{AFCEF08B-BB4C-5ED2-0337-C67202EB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4817" name="Line 17">
            <a:extLst>
              <a:ext uri="{FF2B5EF4-FFF2-40B4-BE49-F238E27FC236}">
                <a16:creationId xmlns:a16="http://schemas.microsoft.com/office/drawing/2014/main" id="{93483DC4-1948-9D07-A1F2-BC46A3757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18" name="Text Box 18">
            <a:extLst>
              <a:ext uri="{FF2B5EF4-FFF2-40B4-BE49-F238E27FC236}">
                <a16:creationId xmlns:a16="http://schemas.microsoft.com/office/drawing/2014/main" id="{9F1C7BEB-CBBF-74F4-8A0E-FA6C2510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04819" name="AutoShape 19">
            <a:extLst>
              <a:ext uri="{FF2B5EF4-FFF2-40B4-BE49-F238E27FC236}">
                <a16:creationId xmlns:a16="http://schemas.microsoft.com/office/drawing/2014/main" id="{40CA8B07-3A80-0282-4ABD-92676B2C7265}"/>
              </a:ext>
            </a:extLst>
          </p:cNvPr>
          <p:cNvCxnSpPr>
            <a:cxnSpLocks noChangeShapeType="1"/>
            <a:stCxn id="204814" idx="3"/>
            <a:endCxn id="20480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20" name="AutoShape 20">
            <a:extLst>
              <a:ext uri="{FF2B5EF4-FFF2-40B4-BE49-F238E27FC236}">
                <a16:creationId xmlns:a16="http://schemas.microsoft.com/office/drawing/2014/main" id="{EF95FE47-D5DA-F562-51CA-F138AB07C2BD}"/>
              </a:ext>
            </a:extLst>
          </p:cNvPr>
          <p:cNvCxnSpPr>
            <a:cxnSpLocks noChangeShapeType="1"/>
            <a:stCxn id="204815" idx="3"/>
            <a:endCxn id="204828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21" name="AutoShape 21">
            <a:extLst>
              <a:ext uri="{FF2B5EF4-FFF2-40B4-BE49-F238E27FC236}">
                <a16:creationId xmlns:a16="http://schemas.microsoft.com/office/drawing/2014/main" id="{6325780C-E5B9-354F-B34C-65F8CCA53F6A}"/>
              </a:ext>
            </a:extLst>
          </p:cNvPr>
          <p:cNvCxnSpPr>
            <a:cxnSpLocks noChangeShapeType="1"/>
            <a:stCxn id="204816" idx="3"/>
            <a:endCxn id="204809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22" name="Text Box 22">
            <a:extLst>
              <a:ext uri="{FF2B5EF4-FFF2-40B4-BE49-F238E27FC236}">
                <a16:creationId xmlns:a16="http://schemas.microsoft.com/office/drawing/2014/main" id="{C543983E-C018-A981-2A89-EDD6DBEB2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4823" name="AutoShape 23">
            <a:extLst>
              <a:ext uri="{FF2B5EF4-FFF2-40B4-BE49-F238E27FC236}">
                <a16:creationId xmlns:a16="http://schemas.microsoft.com/office/drawing/2014/main" id="{FE820372-CE0F-D9DB-4100-41E624FB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4" name="Text Box 24">
            <a:extLst>
              <a:ext uri="{FF2B5EF4-FFF2-40B4-BE49-F238E27FC236}">
                <a16:creationId xmlns:a16="http://schemas.microsoft.com/office/drawing/2014/main" id="{73060DCE-FCD1-AC1A-1EFB-9372A543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4825" name="Group 25">
            <a:extLst>
              <a:ext uri="{FF2B5EF4-FFF2-40B4-BE49-F238E27FC236}">
                <a16:creationId xmlns:a16="http://schemas.microsoft.com/office/drawing/2014/main" id="{865965BE-486B-8A68-765D-8291F517121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4826" name="AutoShape 26">
              <a:extLst>
                <a:ext uri="{FF2B5EF4-FFF2-40B4-BE49-F238E27FC236}">
                  <a16:creationId xmlns:a16="http://schemas.microsoft.com/office/drawing/2014/main" id="{CBAD11D1-56E8-2B2C-5D28-53633ECF1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27" name="Text Box 27">
              <a:extLst>
                <a:ext uri="{FF2B5EF4-FFF2-40B4-BE49-F238E27FC236}">
                  <a16:creationId xmlns:a16="http://schemas.microsoft.com/office/drawing/2014/main" id="{A98B3E88-9ED5-8CF6-9DD2-F71DF649B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4828" name="Rectangle 28">
            <a:extLst>
              <a:ext uri="{FF2B5EF4-FFF2-40B4-BE49-F238E27FC236}">
                <a16:creationId xmlns:a16="http://schemas.microsoft.com/office/drawing/2014/main" id="{41D2E09E-6BDE-D8D6-39EC-D142B8ECD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D8DFC6-C2F4-72D7-3D62-09935C38C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17713"/>
            <a:ext cx="82692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&gt;v-&gt;next)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for(int j=v-&gt;next;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j--){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(v-&gt;array)[j]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(v-&gt;array)[j-1];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6FFA5C1C-8E57-EF2F-B30F-19D3C899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712A6E54-3C4C-BD99-9242-D2DA1A3B3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58AE8FF3-0209-26FD-D54B-BE9A7A70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3" name="Rectangle 7">
            <a:extLst>
              <a:ext uri="{FF2B5EF4-FFF2-40B4-BE49-F238E27FC236}">
                <a16:creationId xmlns:a16="http://schemas.microsoft.com/office/drawing/2014/main" id="{094A570F-E340-7B05-8CFE-53C02391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208904" name="Rectangle 8">
            <a:extLst>
              <a:ext uri="{FF2B5EF4-FFF2-40B4-BE49-F238E27FC236}">
                <a16:creationId xmlns:a16="http://schemas.microsoft.com/office/drawing/2014/main" id="{FA6BEF37-A748-512F-4F79-163CD4C0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5" name="Rectangle 9">
            <a:extLst>
              <a:ext uri="{FF2B5EF4-FFF2-40B4-BE49-F238E27FC236}">
                <a16:creationId xmlns:a16="http://schemas.microsoft.com/office/drawing/2014/main" id="{DF6B37CD-1F8C-59FB-0E48-23822550E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6" name="Rectangle 10">
            <a:extLst>
              <a:ext uri="{FF2B5EF4-FFF2-40B4-BE49-F238E27FC236}">
                <a16:creationId xmlns:a16="http://schemas.microsoft.com/office/drawing/2014/main" id="{57B64CF3-A9F6-B233-85E6-0DA5449B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7" name="Rectangle 11">
            <a:extLst>
              <a:ext uri="{FF2B5EF4-FFF2-40B4-BE49-F238E27FC236}">
                <a16:creationId xmlns:a16="http://schemas.microsoft.com/office/drawing/2014/main" id="{353E3636-1DD6-B04B-134E-03790272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8" name="Text Box 12">
            <a:extLst>
              <a:ext uri="{FF2B5EF4-FFF2-40B4-BE49-F238E27FC236}">
                <a16:creationId xmlns:a16="http://schemas.microsoft.com/office/drawing/2014/main" id="{CB3BB017-5F22-2C74-EA0A-F54D22BC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8909" name="Text Box 13">
            <a:extLst>
              <a:ext uri="{FF2B5EF4-FFF2-40B4-BE49-F238E27FC236}">
                <a16:creationId xmlns:a16="http://schemas.microsoft.com/office/drawing/2014/main" id="{F9B15CF1-E435-44B9-97F8-B16B086BA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8910" name="Rectangle 14">
            <a:extLst>
              <a:ext uri="{FF2B5EF4-FFF2-40B4-BE49-F238E27FC236}">
                <a16:creationId xmlns:a16="http://schemas.microsoft.com/office/drawing/2014/main" id="{D24B99F3-3AB2-6EDB-57B5-70CDDB7E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8911" name="Rectangle 15">
            <a:extLst>
              <a:ext uri="{FF2B5EF4-FFF2-40B4-BE49-F238E27FC236}">
                <a16:creationId xmlns:a16="http://schemas.microsoft.com/office/drawing/2014/main" id="{E0BF4BF7-0259-0998-2BEB-6509BFAFB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8912" name="Rectangle 16">
            <a:extLst>
              <a:ext uri="{FF2B5EF4-FFF2-40B4-BE49-F238E27FC236}">
                <a16:creationId xmlns:a16="http://schemas.microsoft.com/office/drawing/2014/main" id="{3F15BDE5-D3CA-1021-2E23-A078BC9D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8913" name="Line 17">
            <a:extLst>
              <a:ext uri="{FF2B5EF4-FFF2-40B4-BE49-F238E27FC236}">
                <a16:creationId xmlns:a16="http://schemas.microsoft.com/office/drawing/2014/main" id="{4F386FE8-ADFF-40AE-5AA0-6B88908A5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4" name="Text Box 18">
            <a:extLst>
              <a:ext uri="{FF2B5EF4-FFF2-40B4-BE49-F238E27FC236}">
                <a16:creationId xmlns:a16="http://schemas.microsoft.com/office/drawing/2014/main" id="{05D04D66-6401-4195-2856-AEA1E8059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08915" name="AutoShape 19">
            <a:extLst>
              <a:ext uri="{FF2B5EF4-FFF2-40B4-BE49-F238E27FC236}">
                <a16:creationId xmlns:a16="http://schemas.microsoft.com/office/drawing/2014/main" id="{D821E6B9-AE26-1BA0-F3BB-9BDB41287365}"/>
              </a:ext>
            </a:extLst>
          </p:cNvPr>
          <p:cNvCxnSpPr>
            <a:cxnSpLocks noChangeShapeType="1"/>
            <a:stCxn id="208910" idx="3"/>
            <a:endCxn id="20890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916" name="AutoShape 20">
            <a:extLst>
              <a:ext uri="{FF2B5EF4-FFF2-40B4-BE49-F238E27FC236}">
                <a16:creationId xmlns:a16="http://schemas.microsoft.com/office/drawing/2014/main" id="{B17D698E-9F42-1BCE-B675-A3F7DBBF32BE}"/>
              </a:ext>
            </a:extLst>
          </p:cNvPr>
          <p:cNvCxnSpPr>
            <a:cxnSpLocks noChangeShapeType="1"/>
            <a:stCxn id="208911" idx="3"/>
            <a:endCxn id="208924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917" name="AutoShape 21">
            <a:extLst>
              <a:ext uri="{FF2B5EF4-FFF2-40B4-BE49-F238E27FC236}">
                <a16:creationId xmlns:a16="http://schemas.microsoft.com/office/drawing/2014/main" id="{15A1E69F-AFAE-6B65-6BAF-0BD211780053}"/>
              </a:ext>
            </a:extLst>
          </p:cNvPr>
          <p:cNvCxnSpPr>
            <a:cxnSpLocks noChangeShapeType="1"/>
            <a:stCxn id="208912" idx="3"/>
            <a:endCxn id="20890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8918" name="Text Box 22">
            <a:extLst>
              <a:ext uri="{FF2B5EF4-FFF2-40B4-BE49-F238E27FC236}">
                <a16:creationId xmlns:a16="http://schemas.microsoft.com/office/drawing/2014/main" id="{4391C471-0220-4CBF-43D7-352814CD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8919" name="AutoShape 23">
            <a:extLst>
              <a:ext uri="{FF2B5EF4-FFF2-40B4-BE49-F238E27FC236}">
                <a16:creationId xmlns:a16="http://schemas.microsoft.com/office/drawing/2014/main" id="{F897E6D8-803A-D52A-2E05-DFB75D80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8921" name="Group 25">
            <a:extLst>
              <a:ext uri="{FF2B5EF4-FFF2-40B4-BE49-F238E27FC236}">
                <a16:creationId xmlns:a16="http://schemas.microsoft.com/office/drawing/2014/main" id="{D866217B-E452-2566-2125-595CAF346B9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8922" name="AutoShape 26">
              <a:extLst>
                <a:ext uri="{FF2B5EF4-FFF2-40B4-BE49-F238E27FC236}">
                  <a16:creationId xmlns:a16="http://schemas.microsoft.com/office/drawing/2014/main" id="{C82AC2A1-E7C9-9800-87E4-A220C2F5E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23" name="Text Box 27">
              <a:extLst>
                <a:ext uri="{FF2B5EF4-FFF2-40B4-BE49-F238E27FC236}">
                  <a16:creationId xmlns:a16="http://schemas.microsoft.com/office/drawing/2014/main" id="{A8B1BE10-D65A-952D-E375-D057FEC49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8924" name="Rectangle 28">
            <a:extLst>
              <a:ext uri="{FF2B5EF4-FFF2-40B4-BE49-F238E27FC236}">
                <a16:creationId xmlns:a16="http://schemas.microsoft.com/office/drawing/2014/main" id="{9C1BBB52-F962-6682-D0DF-0DE64583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9F6C1A-B143-38E3-92DC-B2A91D012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17713"/>
            <a:ext cx="82692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&gt;v-&gt;next)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for(int j=v-&gt;next;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j--){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(v-&gt;array)[j]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(v-&gt;array)[j-1];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42130E1C-176D-4B22-44C2-9354F0592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FA30E2CE-A379-2632-7F7F-4D7EDE68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403DF08C-0DDA-733E-D2EB-E9BC3216E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DC8BAE5E-5301-83CC-B3E2-326B3B5D6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209928" name="Rectangle 8">
            <a:extLst>
              <a:ext uri="{FF2B5EF4-FFF2-40B4-BE49-F238E27FC236}">
                <a16:creationId xmlns:a16="http://schemas.microsoft.com/office/drawing/2014/main" id="{9F478663-EA67-7C69-C07D-E7147EB8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9" name="Rectangle 9">
            <a:extLst>
              <a:ext uri="{FF2B5EF4-FFF2-40B4-BE49-F238E27FC236}">
                <a16:creationId xmlns:a16="http://schemas.microsoft.com/office/drawing/2014/main" id="{70C89CD4-F678-CC30-622D-5D363114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0" name="Rectangle 10">
            <a:extLst>
              <a:ext uri="{FF2B5EF4-FFF2-40B4-BE49-F238E27FC236}">
                <a16:creationId xmlns:a16="http://schemas.microsoft.com/office/drawing/2014/main" id="{D2019F84-8C19-9521-0048-29353CD7E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1" name="Rectangle 11">
            <a:extLst>
              <a:ext uri="{FF2B5EF4-FFF2-40B4-BE49-F238E27FC236}">
                <a16:creationId xmlns:a16="http://schemas.microsoft.com/office/drawing/2014/main" id="{1718161C-4650-18A7-C169-A415F65DD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2" name="Text Box 12">
            <a:extLst>
              <a:ext uri="{FF2B5EF4-FFF2-40B4-BE49-F238E27FC236}">
                <a16:creationId xmlns:a16="http://schemas.microsoft.com/office/drawing/2014/main" id="{067EA79C-C870-79A3-D431-37B960C90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9933" name="Text Box 13">
            <a:extLst>
              <a:ext uri="{FF2B5EF4-FFF2-40B4-BE49-F238E27FC236}">
                <a16:creationId xmlns:a16="http://schemas.microsoft.com/office/drawing/2014/main" id="{4A7187DE-185E-CF74-8B2F-645767F44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9934" name="Rectangle 14">
            <a:extLst>
              <a:ext uri="{FF2B5EF4-FFF2-40B4-BE49-F238E27FC236}">
                <a16:creationId xmlns:a16="http://schemas.microsoft.com/office/drawing/2014/main" id="{065BEAE5-284C-8E21-068F-1D0C0AF3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9935" name="Rectangle 15">
            <a:extLst>
              <a:ext uri="{FF2B5EF4-FFF2-40B4-BE49-F238E27FC236}">
                <a16:creationId xmlns:a16="http://schemas.microsoft.com/office/drawing/2014/main" id="{4567EFBF-7172-B75A-9EAD-4FB7CF6F4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9936" name="Rectangle 16">
            <a:extLst>
              <a:ext uri="{FF2B5EF4-FFF2-40B4-BE49-F238E27FC236}">
                <a16:creationId xmlns:a16="http://schemas.microsoft.com/office/drawing/2014/main" id="{2FB24880-2973-9F9F-F1BE-C8AE191A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9937" name="Line 17">
            <a:extLst>
              <a:ext uri="{FF2B5EF4-FFF2-40B4-BE49-F238E27FC236}">
                <a16:creationId xmlns:a16="http://schemas.microsoft.com/office/drawing/2014/main" id="{6BA0BDA7-C9BA-FFB9-8CC1-AC4BE84BE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8" name="Text Box 18">
            <a:extLst>
              <a:ext uri="{FF2B5EF4-FFF2-40B4-BE49-F238E27FC236}">
                <a16:creationId xmlns:a16="http://schemas.microsoft.com/office/drawing/2014/main" id="{2BE4832F-C687-2B92-6B42-E0A8C9AA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09939" name="AutoShape 19">
            <a:extLst>
              <a:ext uri="{FF2B5EF4-FFF2-40B4-BE49-F238E27FC236}">
                <a16:creationId xmlns:a16="http://schemas.microsoft.com/office/drawing/2014/main" id="{479E61C6-57E6-80D7-0C7D-8A9C76630BA8}"/>
              </a:ext>
            </a:extLst>
          </p:cNvPr>
          <p:cNvCxnSpPr>
            <a:cxnSpLocks noChangeShapeType="1"/>
            <a:stCxn id="209934" idx="3"/>
            <a:endCxn id="20992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40" name="AutoShape 20">
            <a:extLst>
              <a:ext uri="{FF2B5EF4-FFF2-40B4-BE49-F238E27FC236}">
                <a16:creationId xmlns:a16="http://schemas.microsoft.com/office/drawing/2014/main" id="{3F95805D-CCE0-5D3A-782A-5FCC12F6EB5D}"/>
              </a:ext>
            </a:extLst>
          </p:cNvPr>
          <p:cNvCxnSpPr>
            <a:cxnSpLocks noChangeShapeType="1"/>
            <a:stCxn id="209935" idx="3"/>
            <a:endCxn id="209948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41" name="AutoShape 21">
            <a:extLst>
              <a:ext uri="{FF2B5EF4-FFF2-40B4-BE49-F238E27FC236}">
                <a16:creationId xmlns:a16="http://schemas.microsoft.com/office/drawing/2014/main" id="{3A63B50E-16E3-05BA-052D-4A1C5AC3360C}"/>
              </a:ext>
            </a:extLst>
          </p:cNvPr>
          <p:cNvCxnSpPr>
            <a:cxnSpLocks noChangeShapeType="1"/>
            <a:stCxn id="209936" idx="3"/>
            <a:endCxn id="209930" idx="0"/>
          </p:cNvCxnSpPr>
          <p:nvPr/>
        </p:nvCxnSpPr>
        <p:spPr bwMode="auto">
          <a:xfrm>
            <a:off x="6172200" y="4533900"/>
            <a:ext cx="1943100" cy="1104900"/>
          </a:xfrm>
          <a:prstGeom prst="curvedConnector2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942" name="Text Box 22">
            <a:extLst>
              <a:ext uri="{FF2B5EF4-FFF2-40B4-BE49-F238E27FC236}">
                <a16:creationId xmlns:a16="http://schemas.microsoft.com/office/drawing/2014/main" id="{998464DA-0C49-8510-866E-ABC7E2627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9943" name="AutoShape 23">
            <a:extLst>
              <a:ext uri="{FF2B5EF4-FFF2-40B4-BE49-F238E27FC236}">
                <a16:creationId xmlns:a16="http://schemas.microsoft.com/office/drawing/2014/main" id="{D4971C76-002B-2712-8743-88A76D16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9945" name="Group 25">
            <a:extLst>
              <a:ext uri="{FF2B5EF4-FFF2-40B4-BE49-F238E27FC236}">
                <a16:creationId xmlns:a16="http://schemas.microsoft.com/office/drawing/2014/main" id="{47793658-6459-7822-EE0D-FC279147CE8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9946" name="AutoShape 26">
              <a:extLst>
                <a:ext uri="{FF2B5EF4-FFF2-40B4-BE49-F238E27FC236}">
                  <a16:creationId xmlns:a16="http://schemas.microsoft.com/office/drawing/2014/main" id="{6C28C439-E11A-CF70-5DCD-7A71083E1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7" name="Text Box 27">
              <a:extLst>
                <a:ext uri="{FF2B5EF4-FFF2-40B4-BE49-F238E27FC236}">
                  <a16:creationId xmlns:a16="http://schemas.microsoft.com/office/drawing/2014/main" id="{DCE36AFA-63DE-DC72-F8EA-366E46A7B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9948" name="Rectangle 28">
            <a:extLst>
              <a:ext uri="{FF2B5EF4-FFF2-40B4-BE49-F238E27FC236}">
                <a16:creationId xmlns:a16="http://schemas.microsoft.com/office/drawing/2014/main" id="{9F999387-9A87-A145-4F09-B526CA212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8338D77-DE8B-DA15-F206-24246A45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017713"/>
            <a:ext cx="826928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&gt;v-&gt;next)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for(int j=v-&gt;next;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j--){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(v-&gt;array)[j]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(v-&gt;array)[j-1];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v-&gt;next++;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9DA432A4-A34A-EAB5-F05F-766ED5B21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Perfect?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16EDA8D0-BE3A-A7C4-1BBE-85EBB5F1F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What if the initial vector is full?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i.e.,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cap==next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data movement will lead to an out-of-bound error!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902DE93F-0EBF-0F28-71DD-4D9B11BE5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49" name="Rectangle 5">
            <a:extLst>
              <a:ext uri="{FF2B5EF4-FFF2-40B4-BE49-F238E27FC236}">
                <a16:creationId xmlns:a16="http://schemas.microsoft.com/office/drawing/2014/main" id="{1621574E-0F50-3DB2-0CDF-9850E2F7F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0" name="Rectangle 6">
            <a:extLst>
              <a:ext uri="{FF2B5EF4-FFF2-40B4-BE49-F238E27FC236}">
                <a16:creationId xmlns:a16="http://schemas.microsoft.com/office/drawing/2014/main" id="{C1C157B8-6168-615A-66EB-5623DE3D8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0951" name="Rectangle 7">
            <a:extLst>
              <a:ext uri="{FF2B5EF4-FFF2-40B4-BE49-F238E27FC236}">
                <a16:creationId xmlns:a16="http://schemas.microsoft.com/office/drawing/2014/main" id="{7915E1A3-50DB-1FDE-3E5E-BA647D99F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2" name="Rectangle 8">
            <a:extLst>
              <a:ext uri="{FF2B5EF4-FFF2-40B4-BE49-F238E27FC236}">
                <a16:creationId xmlns:a16="http://schemas.microsoft.com/office/drawing/2014/main" id="{A5DDD7EE-9C92-0AD8-F9B9-963E78172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3" name="Rectangle 9">
            <a:extLst>
              <a:ext uri="{FF2B5EF4-FFF2-40B4-BE49-F238E27FC236}">
                <a16:creationId xmlns:a16="http://schemas.microsoft.com/office/drawing/2014/main" id="{089A0D85-ADC2-48A8-8CF9-F680B18CD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4" name="Rectangle 10">
            <a:extLst>
              <a:ext uri="{FF2B5EF4-FFF2-40B4-BE49-F238E27FC236}">
                <a16:creationId xmlns:a16="http://schemas.microsoft.com/office/drawing/2014/main" id="{FD8E4E4C-04E6-2927-C5A5-ECF43832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5" name="Text Box 11">
            <a:extLst>
              <a:ext uri="{FF2B5EF4-FFF2-40B4-BE49-F238E27FC236}">
                <a16:creationId xmlns:a16="http://schemas.microsoft.com/office/drawing/2014/main" id="{B3AB1109-8F19-38DA-86B1-CC20F61E5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0956" name="Text Box 12">
            <a:extLst>
              <a:ext uri="{FF2B5EF4-FFF2-40B4-BE49-F238E27FC236}">
                <a16:creationId xmlns:a16="http://schemas.microsoft.com/office/drawing/2014/main" id="{877663C2-D3F5-573B-389B-EC7EBA00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50449120-529D-DBB2-84DD-741C4E56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92C68A1A-F9F9-F988-2CD7-4F406387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D475C4E4-AD69-035D-6596-0F62449D4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0960" name="Line 16">
            <a:extLst>
              <a:ext uri="{FF2B5EF4-FFF2-40B4-BE49-F238E27FC236}">
                <a16:creationId xmlns:a16="http://schemas.microsoft.com/office/drawing/2014/main" id="{6ADCDB6D-4040-A291-F631-87E7F1CC6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E76DA53F-3725-93B6-5742-F61898488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10962" name="AutoShape 18">
            <a:extLst>
              <a:ext uri="{FF2B5EF4-FFF2-40B4-BE49-F238E27FC236}">
                <a16:creationId xmlns:a16="http://schemas.microsoft.com/office/drawing/2014/main" id="{4D0289EC-BAC4-87D5-FA39-AD0B2D0C8E59}"/>
              </a:ext>
            </a:extLst>
          </p:cNvPr>
          <p:cNvCxnSpPr>
            <a:cxnSpLocks noChangeShapeType="1"/>
            <a:stCxn id="210957" idx="3"/>
            <a:endCxn id="210948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3" name="AutoShape 19">
            <a:extLst>
              <a:ext uri="{FF2B5EF4-FFF2-40B4-BE49-F238E27FC236}">
                <a16:creationId xmlns:a16="http://schemas.microsoft.com/office/drawing/2014/main" id="{A11C8AEE-69EA-5F79-7D84-3F69BF109603}"/>
              </a:ext>
            </a:extLst>
          </p:cNvPr>
          <p:cNvCxnSpPr>
            <a:cxnSpLocks noChangeShapeType="1"/>
            <a:stCxn id="210958" idx="3"/>
            <a:endCxn id="210971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4" name="AutoShape 20">
            <a:extLst>
              <a:ext uri="{FF2B5EF4-FFF2-40B4-BE49-F238E27FC236}">
                <a16:creationId xmlns:a16="http://schemas.microsoft.com/office/drawing/2014/main" id="{1972C502-67EE-AA76-8EB8-E190243F371D}"/>
              </a:ext>
            </a:extLst>
          </p:cNvPr>
          <p:cNvCxnSpPr>
            <a:cxnSpLocks noChangeShapeType="1"/>
            <a:endCxn id="210971" idx="0"/>
          </p:cNvCxnSpPr>
          <p:nvPr/>
        </p:nvCxnSpPr>
        <p:spPr bwMode="auto">
          <a:xfrm>
            <a:off x="6172200" y="4495800"/>
            <a:ext cx="2705100" cy="114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965" name="Text Box 21">
            <a:extLst>
              <a:ext uri="{FF2B5EF4-FFF2-40B4-BE49-F238E27FC236}">
                <a16:creationId xmlns:a16="http://schemas.microsoft.com/office/drawing/2014/main" id="{F0F86E03-7764-E597-CDDE-49A73C26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0967" name="Text Box 23">
            <a:extLst>
              <a:ext uri="{FF2B5EF4-FFF2-40B4-BE49-F238E27FC236}">
                <a16:creationId xmlns:a16="http://schemas.microsoft.com/office/drawing/2014/main" id="{8B98C808-680F-3EBD-024E-CD64D488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10971" name="Rectangle 27">
            <a:extLst>
              <a:ext uri="{FF2B5EF4-FFF2-40B4-BE49-F238E27FC236}">
                <a16:creationId xmlns:a16="http://schemas.microsoft.com/office/drawing/2014/main" id="{8C2C2F90-D081-2821-A109-3B1D1BAE2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nimBg="1"/>
      <p:bldP spid="210955" grpId="0"/>
      <p:bldP spid="210956" grpId="0"/>
      <p:bldP spid="210957" grpId="0" animBg="1"/>
      <p:bldP spid="210958" grpId="0" animBg="1"/>
      <p:bldP spid="210959" grpId="0" animBg="1"/>
      <p:bldP spid="210961" grpId="0"/>
      <p:bldP spid="210965" grpId="0"/>
      <p:bldP spid="2109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18C9DAF-7FEE-6879-1456-E63D8AC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4CBF0282-B6D0-764B-9995-185C4AE70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97888" cy="4114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&gt;v-&gt;next)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if “v” is full, extend v by a factor…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if(v-&gt;cap==v-&gt;next){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full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v-&gt;array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(v-&gt;array,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EXT_FACTOR*(v-&gt;cap)*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l-&gt;cap *= EXT_FACTOR;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data movement as discussed above…;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18A43FCA-5A14-663A-ED59-F29446CB1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90AE9825-778C-0F1A-C292-9CA06998A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ADF32385-C585-9072-1AF3-EAD8C98E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29155A38-3D95-001D-FF2E-22CADAD2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8" name="Rectangle 6">
            <a:extLst>
              <a:ext uri="{FF2B5EF4-FFF2-40B4-BE49-F238E27FC236}">
                <a16:creationId xmlns:a16="http://schemas.microsoft.com/office/drawing/2014/main" id="{C4BB6173-5B44-A5DB-E04C-984A5279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2999" name="Rectangle 7">
            <a:extLst>
              <a:ext uri="{FF2B5EF4-FFF2-40B4-BE49-F238E27FC236}">
                <a16:creationId xmlns:a16="http://schemas.microsoft.com/office/drawing/2014/main" id="{D0267299-1DFD-FD77-72C9-A3E0605B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0" name="Rectangle 8">
            <a:extLst>
              <a:ext uri="{FF2B5EF4-FFF2-40B4-BE49-F238E27FC236}">
                <a16:creationId xmlns:a16="http://schemas.microsoft.com/office/drawing/2014/main" id="{A0FF5BCC-091C-EEA4-A928-970B9E37E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1" name="Rectangle 9">
            <a:extLst>
              <a:ext uri="{FF2B5EF4-FFF2-40B4-BE49-F238E27FC236}">
                <a16:creationId xmlns:a16="http://schemas.microsoft.com/office/drawing/2014/main" id="{C1E6DB0C-1E61-8D32-8A22-0347C8FB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2" name="Rectangle 10">
            <a:extLst>
              <a:ext uri="{FF2B5EF4-FFF2-40B4-BE49-F238E27FC236}">
                <a16:creationId xmlns:a16="http://schemas.microsoft.com/office/drawing/2014/main" id="{86E55B6A-8177-8685-6965-55484757C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3" name="Text Box 11">
            <a:extLst>
              <a:ext uri="{FF2B5EF4-FFF2-40B4-BE49-F238E27FC236}">
                <a16:creationId xmlns:a16="http://schemas.microsoft.com/office/drawing/2014/main" id="{25579DFB-7597-DB17-802C-660075819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3004" name="Text Box 12">
            <a:extLst>
              <a:ext uri="{FF2B5EF4-FFF2-40B4-BE49-F238E27FC236}">
                <a16:creationId xmlns:a16="http://schemas.microsoft.com/office/drawing/2014/main" id="{8E0AC4CE-5A73-96B2-D50C-F31BDC0DB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3005" name="Rectangle 13">
            <a:extLst>
              <a:ext uri="{FF2B5EF4-FFF2-40B4-BE49-F238E27FC236}">
                <a16:creationId xmlns:a16="http://schemas.microsoft.com/office/drawing/2014/main" id="{D0E293B8-4B34-81B7-5371-ABDDCB47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3006" name="Rectangle 14">
            <a:extLst>
              <a:ext uri="{FF2B5EF4-FFF2-40B4-BE49-F238E27FC236}">
                <a16:creationId xmlns:a16="http://schemas.microsoft.com/office/drawing/2014/main" id="{BB1A3873-2EB6-1080-AB0C-D5B7A4F1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3007" name="Rectangle 15">
            <a:extLst>
              <a:ext uri="{FF2B5EF4-FFF2-40B4-BE49-F238E27FC236}">
                <a16:creationId xmlns:a16="http://schemas.microsoft.com/office/drawing/2014/main" id="{6226B159-9366-745D-A331-8DC535FD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3008" name="Line 16">
            <a:extLst>
              <a:ext uri="{FF2B5EF4-FFF2-40B4-BE49-F238E27FC236}">
                <a16:creationId xmlns:a16="http://schemas.microsoft.com/office/drawing/2014/main" id="{E2CE298B-648D-C1C6-8194-EB3446744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09" name="Text Box 17">
            <a:extLst>
              <a:ext uri="{FF2B5EF4-FFF2-40B4-BE49-F238E27FC236}">
                <a16:creationId xmlns:a16="http://schemas.microsoft.com/office/drawing/2014/main" id="{0B8EB92F-F4AA-5929-2062-8B95D998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13010" name="AutoShape 18">
            <a:extLst>
              <a:ext uri="{FF2B5EF4-FFF2-40B4-BE49-F238E27FC236}">
                <a16:creationId xmlns:a16="http://schemas.microsoft.com/office/drawing/2014/main" id="{07E01A3B-B792-30E8-8913-A408D06883AE}"/>
              </a:ext>
            </a:extLst>
          </p:cNvPr>
          <p:cNvCxnSpPr>
            <a:cxnSpLocks noChangeShapeType="1"/>
            <a:stCxn id="213005" idx="3"/>
            <a:endCxn id="212996" idx="1"/>
          </p:cNvCxnSpPr>
          <p:nvPr/>
        </p:nvCxnSpPr>
        <p:spPr bwMode="auto">
          <a:xfrm flipH="1">
            <a:off x="3124200" y="26892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011" name="AutoShape 19">
            <a:extLst>
              <a:ext uri="{FF2B5EF4-FFF2-40B4-BE49-F238E27FC236}">
                <a16:creationId xmlns:a16="http://schemas.microsoft.com/office/drawing/2014/main" id="{62DE4D0C-686C-C323-C7C3-99B77876C2D7}"/>
              </a:ext>
            </a:extLst>
          </p:cNvPr>
          <p:cNvCxnSpPr>
            <a:cxnSpLocks noChangeShapeType="1"/>
            <a:stCxn id="213006" idx="3"/>
            <a:endCxn id="213040" idx="0"/>
          </p:cNvCxnSpPr>
          <p:nvPr/>
        </p:nvCxnSpPr>
        <p:spPr bwMode="auto">
          <a:xfrm>
            <a:off x="3276600" y="3070225"/>
            <a:ext cx="27813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012" name="AutoShape 20">
            <a:extLst>
              <a:ext uri="{FF2B5EF4-FFF2-40B4-BE49-F238E27FC236}">
                <a16:creationId xmlns:a16="http://schemas.microsoft.com/office/drawing/2014/main" id="{ED325E3A-494E-1A7B-B8BD-4FC3970BB980}"/>
              </a:ext>
            </a:extLst>
          </p:cNvPr>
          <p:cNvCxnSpPr>
            <a:cxnSpLocks noChangeShapeType="1"/>
            <a:stCxn id="213007" idx="3"/>
            <a:endCxn id="213040" idx="0"/>
          </p:cNvCxnSpPr>
          <p:nvPr/>
        </p:nvCxnSpPr>
        <p:spPr bwMode="auto">
          <a:xfrm>
            <a:off x="3276600" y="3451225"/>
            <a:ext cx="2781300" cy="1120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3013" name="Text Box 21">
            <a:extLst>
              <a:ext uri="{FF2B5EF4-FFF2-40B4-BE49-F238E27FC236}">
                <a16:creationId xmlns:a16="http://schemas.microsoft.com/office/drawing/2014/main" id="{B2DD7875-14FE-D695-04C2-864978C2D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3014" name="AutoShape 22">
            <a:extLst>
              <a:ext uri="{FF2B5EF4-FFF2-40B4-BE49-F238E27FC236}">
                <a16:creationId xmlns:a16="http://schemas.microsoft.com/office/drawing/2014/main" id="{46D59339-2F9F-9969-4140-E493B40F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19" name="Rectangle 27">
            <a:extLst>
              <a:ext uri="{FF2B5EF4-FFF2-40B4-BE49-F238E27FC236}">
                <a16:creationId xmlns:a16="http://schemas.microsoft.com/office/drawing/2014/main" id="{1E8638FA-03A7-D6CD-F1BF-07FC56B3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0" name="Rectangle 28">
            <a:extLst>
              <a:ext uri="{FF2B5EF4-FFF2-40B4-BE49-F238E27FC236}">
                <a16:creationId xmlns:a16="http://schemas.microsoft.com/office/drawing/2014/main" id="{CCB4D44F-8F1C-6D91-97E9-79B33B31D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1" name="Rectangle 29">
            <a:extLst>
              <a:ext uri="{FF2B5EF4-FFF2-40B4-BE49-F238E27FC236}">
                <a16:creationId xmlns:a16="http://schemas.microsoft.com/office/drawing/2014/main" id="{5EFF7467-4089-AF60-D27B-B85652FB6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3022" name="Rectangle 30">
            <a:extLst>
              <a:ext uri="{FF2B5EF4-FFF2-40B4-BE49-F238E27FC236}">
                <a16:creationId xmlns:a16="http://schemas.microsoft.com/office/drawing/2014/main" id="{39570AD1-443D-B642-CA59-F66E2296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3" name="Rectangle 31">
            <a:extLst>
              <a:ext uri="{FF2B5EF4-FFF2-40B4-BE49-F238E27FC236}">
                <a16:creationId xmlns:a16="http://schemas.microsoft.com/office/drawing/2014/main" id="{33E977AB-B654-2451-649C-306AA4025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4" name="Rectangle 32">
            <a:extLst>
              <a:ext uri="{FF2B5EF4-FFF2-40B4-BE49-F238E27FC236}">
                <a16:creationId xmlns:a16="http://schemas.microsoft.com/office/drawing/2014/main" id="{47AB7712-7601-DF23-891C-42C710FB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5" name="Rectangle 33">
            <a:extLst>
              <a:ext uri="{FF2B5EF4-FFF2-40B4-BE49-F238E27FC236}">
                <a16:creationId xmlns:a16="http://schemas.microsoft.com/office/drawing/2014/main" id="{D3E727C8-1BE9-3C4C-BD15-A376D2C7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6" name="Rectangle 34">
            <a:extLst>
              <a:ext uri="{FF2B5EF4-FFF2-40B4-BE49-F238E27FC236}">
                <a16:creationId xmlns:a16="http://schemas.microsoft.com/office/drawing/2014/main" id="{9233F481-EA3C-69EC-29E7-7020CC6F7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7" name="Rectangle 35">
            <a:extLst>
              <a:ext uri="{FF2B5EF4-FFF2-40B4-BE49-F238E27FC236}">
                <a16:creationId xmlns:a16="http://schemas.microsoft.com/office/drawing/2014/main" id="{C1442215-9055-44A8-4BBC-BE1BAA16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8" name="Rectangle 36">
            <a:extLst>
              <a:ext uri="{FF2B5EF4-FFF2-40B4-BE49-F238E27FC236}">
                <a16:creationId xmlns:a16="http://schemas.microsoft.com/office/drawing/2014/main" id="{0FD89DF7-963E-1DC7-A63E-F55CBF99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3029" name="Rectangle 37">
            <a:extLst>
              <a:ext uri="{FF2B5EF4-FFF2-40B4-BE49-F238E27FC236}">
                <a16:creationId xmlns:a16="http://schemas.microsoft.com/office/drawing/2014/main" id="{DAB77599-2EB5-486E-A97A-F44AD6A5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0" name="Rectangle 38">
            <a:extLst>
              <a:ext uri="{FF2B5EF4-FFF2-40B4-BE49-F238E27FC236}">
                <a16:creationId xmlns:a16="http://schemas.microsoft.com/office/drawing/2014/main" id="{6FD764F2-3868-30BD-C2FE-84B03F1D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1" name="Rectangle 39">
            <a:extLst>
              <a:ext uri="{FF2B5EF4-FFF2-40B4-BE49-F238E27FC236}">
                <a16:creationId xmlns:a16="http://schemas.microsoft.com/office/drawing/2014/main" id="{24272E31-CBAC-C73E-C073-2F86CC7D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2" name="Rectangle 40">
            <a:extLst>
              <a:ext uri="{FF2B5EF4-FFF2-40B4-BE49-F238E27FC236}">
                <a16:creationId xmlns:a16="http://schemas.microsoft.com/office/drawing/2014/main" id="{BA620A0B-8656-046A-C178-208885581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3" name="Text Box 41">
            <a:extLst>
              <a:ext uri="{FF2B5EF4-FFF2-40B4-BE49-F238E27FC236}">
                <a16:creationId xmlns:a16="http://schemas.microsoft.com/office/drawing/2014/main" id="{C3CFEFF1-2AB3-B786-8620-7DA78F5ED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3035" name="Text Box 43">
            <a:extLst>
              <a:ext uri="{FF2B5EF4-FFF2-40B4-BE49-F238E27FC236}">
                <a16:creationId xmlns:a16="http://schemas.microsoft.com/office/drawing/2014/main" id="{65368C88-65B0-07A9-51B8-ED966D576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3036" name="AutoShape 44">
            <a:extLst>
              <a:ext uri="{FF2B5EF4-FFF2-40B4-BE49-F238E27FC236}">
                <a16:creationId xmlns:a16="http://schemas.microsoft.com/office/drawing/2014/main" id="{5F562B52-7DC6-7A57-D47B-A40333D1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7" name="Text Box 45">
            <a:extLst>
              <a:ext uri="{FF2B5EF4-FFF2-40B4-BE49-F238E27FC236}">
                <a16:creationId xmlns:a16="http://schemas.microsoft.com/office/drawing/2014/main" id="{FC1A4328-94AC-DF87-0EEB-46311625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3038" name="Rectangle 46">
            <a:extLst>
              <a:ext uri="{FF2B5EF4-FFF2-40B4-BE49-F238E27FC236}">
                <a16:creationId xmlns:a16="http://schemas.microsoft.com/office/drawing/2014/main" id="{7CD8EDBE-F53D-E0BD-1DB3-5C64AA9D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84363"/>
            <a:ext cx="822960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v-&gt;array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(v-&gt;array,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EXT_FACTOR*(v-&gt;cap)*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213039" name="Text Box 47">
            <a:extLst>
              <a:ext uri="{FF2B5EF4-FFF2-40B4-BE49-F238E27FC236}">
                <a16:creationId xmlns:a16="http://schemas.microsoft.com/office/drawing/2014/main" id="{39CEA8F3-F9C9-80E8-E979-E815D5E9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3040" name="Rectangle 48">
            <a:extLst>
              <a:ext uri="{FF2B5EF4-FFF2-40B4-BE49-F238E27FC236}">
                <a16:creationId xmlns:a16="http://schemas.microsoft.com/office/drawing/2014/main" id="{8D14375B-150B-32FC-D11E-3CFF4134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41" name="Rectangle 49">
            <a:extLst>
              <a:ext uri="{FF2B5EF4-FFF2-40B4-BE49-F238E27FC236}">
                <a16:creationId xmlns:a16="http://schemas.microsoft.com/office/drawing/2014/main" id="{8C2EDC67-EA13-95CA-54BA-76858BF6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5F2A0449-0587-B61E-D7DC-9E323EFBE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will this part cover?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6B3239C2-01E3-766B-FD98-49D18EA58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Linear structures: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vector, linked list, stack, queue, string, etc.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Tree &amp; forest: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binary tree, binary search tree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Graph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Hash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Sorting and Searching?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FB514120-3A34-BBEA-1602-F50D7F20F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CE1C1D54-BF41-CD9C-BB0E-25535252F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252BF6C3-1DC0-7AF9-394F-E358075F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9F6830D0-762D-EB67-7E38-579766A1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C8DC9279-C2E5-20BF-3B60-3B1657A0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35C8C582-116D-F63F-FFA4-F6940382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2" name="Rectangle 8">
            <a:extLst>
              <a:ext uri="{FF2B5EF4-FFF2-40B4-BE49-F238E27FC236}">
                <a16:creationId xmlns:a16="http://schemas.microsoft.com/office/drawing/2014/main" id="{1FCE6C7A-4E19-3A15-FFF2-F6EA6E177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3" name="Rectangle 9">
            <a:extLst>
              <a:ext uri="{FF2B5EF4-FFF2-40B4-BE49-F238E27FC236}">
                <a16:creationId xmlns:a16="http://schemas.microsoft.com/office/drawing/2014/main" id="{8EEB3054-E2F4-D6A6-89A0-8D5F16AFD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4" name="Rectangle 10">
            <a:extLst>
              <a:ext uri="{FF2B5EF4-FFF2-40B4-BE49-F238E27FC236}">
                <a16:creationId xmlns:a16="http://schemas.microsoft.com/office/drawing/2014/main" id="{C596E500-7C89-9169-4374-64AB80950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5" name="Text Box 11">
            <a:extLst>
              <a:ext uri="{FF2B5EF4-FFF2-40B4-BE49-F238E27FC236}">
                <a16:creationId xmlns:a16="http://schemas.microsoft.com/office/drawing/2014/main" id="{BE52F2DE-D96E-6433-0A6C-9C6BEE70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6076" name="Text Box 12">
            <a:extLst>
              <a:ext uri="{FF2B5EF4-FFF2-40B4-BE49-F238E27FC236}">
                <a16:creationId xmlns:a16="http://schemas.microsoft.com/office/drawing/2014/main" id="{33550F33-9EC4-912B-4D64-AD59D5CEA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6077" name="Rectangle 13">
            <a:extLst>
              <a:ext uri="{FF2B5EF4-FFF2-40B4-BE49-F238E27FC236}">
                <a16:creationId xmlns:a16="http://schemas.microsoft.com/office/drawing/2014/main" id="{C37601FA-CF8D-2EA4-460C-53985B420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6078" name="Rectangle 14">
            <a:extLst>
              <a:ext uri="{FF2B5EF4-FFF2-40B4-BE49-F238E27FC236}">
                <a16:creationId xmlns:a16="http://schemas.microsoft.com/office/drawing/2014/main" id="{A4CC80A3-D27F-A720-37C4-4D80C673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6079" name="Rectangle 15">
            <a:extLst>
              <a:ext uri="{FF2B5EF4-FFF2-40B4-BE49-F238E27FC236}">
                <a16:creationId xmlns:a16="http://schemas.microsoft.com/office/drawing/2014/main" id="{F72FCCC8-E8D8-2FB3-D81B-307854D2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6080" name="Line 16">
            <a:extLst>
              <a:ext uri="{FF2B5EF4-FFF2-40B4-BE49-F238E27FC236}">
                <a16:creationId xmlns:a16="http://schemas.microsoft.com/office/drawing/2014/main" id="{6E74DD4E-6364-71C4-B92B-1A8763ACA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81" name="Text Box 17">
            <a:extLst>
              <a:ext uri="{FF2B5EF4-FFF2-40B4-BE49-F238E27FC236}">
                <a16:creationId xmlns:a16="http://schemas.microsoft.com/office/drawing/2014/main" id="{0486F30A-96D1-4AA5-097E-8905F83BB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16082" name="AutoShape 18">
            <a:extLst>
              <a:ext uri="{FF2B5EF4-FFF2-40B4-BE49-F238E27FC236}">
                <a16:creationId xmlns:a16="http://schemas.microsoft.com/office/drawing/2014/main" id="{7B5B8C88-773B-A93B-222F-FBBECD0D06B2}"/>
              </a:ext>
            </a:extLst>
          </p:cNvPr>
          <p:cNvCxnSpPr>
            <a:cxnSpLocks noChangeShapeType="1"/>
            <a:stCxn id="216077" idx="3"/>
            <a:endCxn id="216087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083" name="AutoShape 19">
            <a:extLst>
              <a:ext uri="{FF2B5EF4-FFF2-40B4-BE49-F238E27FC236}">
                <a16:creationId xmlns:a16="http://schemas.microsoft.com/office/drawing/2014/main" id="{E89EFCDB-2E47-5B4F-A963-7B852ABF3E4C}"/>
              </a:ext>
            </a:extLst>
          </p:cNvPr>
          <p:cNvCxnSpPr>
            <a:cxnSpLocks noChangeShapeType="1"/>
            <a:endCxn id="216109" idx="0"/>
          </p:cNvCxnSpPr>
          <p:nvPr/>
        </p:nvCxnSpPr>
        <p:spPr bwMode="auto">
          <a:xfrm>
            <a:off x="3276600" y="3048000"/>
            <a:ext cx="27813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084" name="AutoShape 20">
            <a:extLst>
              <a:ext uri="{FF2B5EF4-FFF2-40B4-BE49-F238E27FC236}">
                <a16:creationId xmlns:a16="http://schemas.microsoft.com/office/drawing/2014/main" id="{B4658203-5751-5761-803E-EBADDD9D2D4E}"/>
              </a:ext>
            </a:extLst>
          </p:cNvPr>
          <p:cNvCxnSpPr>
            <a:cxnSpLocks noChangeShapeType="1"/>
            <a:stCxn id="216079" idx="3"/>
            <a:endCxn id="216109" idx="0"/>
          </p:cNvCxnSpPr>
          <p:nvPr/>
        </p:nvCxnSpPr>
        <p:spPr bwMode="auto">
          <a:xfrm>
            <a:off x="3276600" y="3451225"/>
            <a:ext cx="2781300" cy="1120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085" name="Text Box 21">
            <a:extLst>
              <a:ext uri="{FF2B5EF4-FFF2-40B4-BE49-F238E27FC236}">
                <a16:creationId xmlns:a16="http://schemas.microsoft.com/office/drawing/2014/main" id="{175621DE-4E0D-AC51-3F0C-2B58C9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6086" name="AutoShape 22">
            <a:extLst>
              <a:ext uri="{FF2B5EF4-FFF2-40B4-BE49-F238E27FC236}">
                <a16:creationId xmlns:a16="http://schemas.microsoft.com/office/drawing/2014/main" id="{7F2F07BA-2095-2688-9B73-F4C0AB25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7" name="Rectangle 23">
            <a:extLst>
              <a:ext uri="{FF2B5EF4-FFF2-40B4-BE49-F238E27FC236}">
                <a16:creationId xmlns:a16="http://schemas.microsoft.com/office/drawing/2014/main" id="{21D37813-66BA-DD47-D022-E7406B7C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8" name="Rectangle 24">
            <a:extLst>
              <a:ext uri="{FF2B5EF4-FFF2-40B4-BE49-F238E27FC236}">
                <a16:creationId xmlns:a16="http://schemas.microsoft.com/office/drawing/2014/main" id="{CFCC7BDD-0B7F-FB3F-B59D-DE61A366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9" name="Rectangle 25">
            <a:extLst>
              <a:ext uri="{FF2B5EF4-FFF2-40B4-BE49-F238E27FC236}">
                <a16:creationId xmlns:a16="http://schemas.microsoft.com/office/drawing/2014/main" id="{1183C336-3143-4308-5A2A-53FE2A76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90" name="Rectangle 26">
            <a:extLst>
              <a:ext uri="{FF2B5EF4-FFF2-40B4-BE49-F238E27FC236}">
                <a16:creationId xmlns:a16="http://schemas.microsoft.com/office/drawing/2014/main" id="{A15FDB4E-F0A4-82F1-7CED-5D5431EF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1" name="Rectangle 27">
            <a:extLst>
              <a:ext uri="{FF2B5EF4-FFF2-40B4-BE49-F238E27FC236}">
                <a16:creationId xmlns:a16="http://schemas.microsoft.com/office/drawing/2014/main" id="{496E37AC-9A8D-A7BA-455E-950026EAB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2" name="Rectangle 28">
            <a:extLst>
              <a:ext uri="{FF2B5EF4-FFF2-40B4-BE49-F238E27FC236}">
                <a16:creationId xmlns:a16="http://schemas.microsoft.com/office/drawing/2014/main" id="{4DE205F0-484E-E138-FFB3-A34C242A7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3" name="Rectangle 29">
            <a:extLst>
              <a:ext uri="{FF2B5EF4-FFF2-40B4-BE49-F238E27FC236}">
                <a16:creationId xmlns:a16="http://schemas.microsoft.com/office/drawing/2014/main" id="{1A094223-AB40-D2BA-2031-D42DD0E4B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4" name="Rectangle 30">
            <a:extLst>
              <a:ext uri="{FF2B5EF4-FFF2-40B4-BE49-F238E27FC236}">
                <a16:creationId xmlns:a16="http://schemas.microsoft.com/office/drawing/2014/main" id="{FF1A9E9A-5408-B0D3-2D84-D9E43D30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5" name="Rectangle 31">
            <a:extLst>
              <a:ext uri="{FF2B5EF4-FFF2-40B4-BE49-F238E27FC236}">
                <a16:creationId xmlns:a16="http://schemas.microsoft.com/office/drawing/2014/main" id="{06CA10E2-BDBA-0CC8-E236-5FEC9B69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6" name="Rectangle 32">
            <a:extLst>
              <a:ext uri="{FF2B5EF4-FFF2-40B4-BE49-F238E27FC236}">
                <a16:creationId xmlns:a16="http://schemas.microsoft.com/office/drawing/2014/main" id="{1FFBB27C-2EEB-2091-C3F4-BD92B13B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97" name="Rectangle 33">
            <a:extLst>
              <a:ext uri="{FF2B5EF4-FFF2-40B4-BE49-F238E27FC236}">
                <a16:creationId xmlns:a16="http://schemas.microsoft.com/office/drawing/2014/main" id="{BFC7DF7E-79D9-E0FA-BB3C-8C36146F8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8" name="Rectangle 34">
            <a:extLst>
              <a:ext uri="{FF2B5EF4-FFF2-40B4-BE49-F238E27FC236}">
                <a16:creationId xmlns:a16="http://schemas.microsoft.com/office/drawing/2014/main" id="{AF1242C6-875A-A845-7C74-8992CA1B5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9" name="Rectangle 35">
            <a:extLst>
              <a:ext uri="{FF2B5EF4-FFF2-40B4-BE49-F238E27FC236}">
                <a16:creationId xmlns:a16="http://schemas.microsoft.com/office/drawing/2014/main" id="{A1EA674A-6349-8770-CBBC-DCBEA9F5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0" name="Rectangle 36">
            <a:extLst>
              <a:ext uri="{FF2B5EF4-FFF2-40B4-BE49-F238E27FC236}">
                <a16:creationId xmlns:a16="http://schemas.microsoft.com/office/drawing/2014/main" id="{876BAAC6-6E59-D3D3-38C8-3CDADDAE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1" name="Text Box 37">
            <a:extLst>
              <a:ext uri="{FF2B5EF4-FFF2-40B4-BE49-F238E27FC236}">
                <a16:creationId xmlns:a16="http://schemas.microsoft.com/office/drawing/2014/main" id="{3C8F67BE-6E17-D5B1-EB77-BCE5D280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6102" name="Text Box 38">
            <a:extLst>
              <a:ext uri="{FF2B5EF4-FFF2-40B4-BE49-F238E27FC236}">
                <a16:creationId xmlns:a16="http://schemas.microsoft.com/office/drawing/2014/main" id="{A65BE753-3A4F-FD5B-F9A3-D9E6FA45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6103" name="AutoShape 39">
            <a:extLst>
              <a:ext uri="{FF2B5EF4-FFF2-40B4-BE49-F238E27FC236}">
                <a16:creationId xmlns:a16="http://schemas.microsoft.com/office/drawing/2014/main" id="{FB660662-6B36-62BC-825E-2DA45574C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4" name="Text Box 40">
            <a:extLst>
              <a:ext uri="{FF2B5EF4-FFF2-40B4-BE49-F238E27FC236}">
                <a16:creationId xmlns:a16="http://schemas.microsoft.com/office/drawing/2014/main" id="{9A992100-CBA2-6568-E0FD-F3262F0E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6107" name="Text Box 43">
            <a:extLst>
              <a:ext uri="{FF2B5EF4-FFF2-40B4-BE49-F238E27FC236}">
                <a16:creationId xmlns:a16="http://schemas.microsoft.com/office/drawing/2014/main" id="{86C83827-064E-64A5-6816-729F20EF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6108" name="Rectangle 44">
            <a:extLst>
              <a:ext uri="{FF2B5EF4-FFF2-40B4-BE49-F238E27FC236}">
                <a16:creationId xmlns:a16="http://schemas.microsoft.com/office/drawing/2014/main" id="{A464EA51-0BB1-1575-0848-7A06C294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84363"/>
            <a:ext cx="810895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v-&gt;array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(v-&gt;array,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EXT_FACTOR*(v-&gt;cap)*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216109" name="Rectangle 45">
            <a:extLst>
              <a:ext uri="{FF2B5EF4-FFF2-40B4-BE49-F238E27FC236}">
                <a16:creationId xmlns:a16="http://schemas.microsoft.com/office/drawing/2014/main" id="{7BE58BB4-FAC7-01B0-15ED-34144FED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01BA0829-84D2-67DF-B69A-9BFA47C76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AA37086D-8572-17C8-9609-F35C83F2C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A3CDB843-1AE4-C218-38E2-3C95D4CB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53AE9C5C-3115-A944-D326-1EADF7AA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2" name="Rectangle 6">
            <a:extLst>
              <a:ext uri="{FF2B5EF4-FFF2-40B4-BE49-F238E27FC236}">
                <a16:creationId xmlns:a16="http://schemas.microsoft.com/office/drawing/2014/main" id="{40C05364-9213-42AE-30CB-153DF06CB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43" name="Rectangle 7">
            <a:extLst>
              <a:ext uri="{FF2B5EF4-FFF2-40B4-BE49-F238E27FC236}">
                <a16:creationId xmlns:a16="http://schemas.microsoft.com/office/drawing/2014/main" id="{5783B84C-49AC-1BAE-C803-474A02CB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4" name="Rectangle 8">
            <a:extLst>
              <a:ext uri="{FF2B5EF4-FFF2-40B4-BE49-F238E27FC236}">
                <a16:creationId xmlns:a16="http://schemas.microsoft.com/office/drawing/2014/main" id="{23714198-A10E-E0B7-01FF-D3F5F172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5" name="Rectangle 9">
            <a:extLst>
              <a:ext uri="{FF2B5EF4-FFF2-40B4-BE49-F238E27FC236}">
                <a16:creationId xmlns:a16="http://schemas.microsoft.com/office/drawing/2014/main" id="{25A9E8BE-0158-C916-DB6D-FA6ABCEF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6" name="Rectangle 10">
            <a:extLst>
              <a:ext uri="{FF2B5EF4-FFF2-40B4-BE49-F238E27FC236}">
                <a16:creationId xmlns:a16="http://schemas.microsoft.com/office/drawing/2014/main" id="{55C25DDE-428C-6695-C4E1-D3AC6B16A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7" name="Text Box 11">
            <a:extLst>
              <a:ext uri="{FF2B5EF4-FFF2-40B4-BE49-F238E27FC236}">
                <a16:creationId xmlns:a16="http://schemas.microsoft.com/office/drawing/2014/main" id="{0607CFEC-16D4-E5EC-CD03-E3A786FF2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9148" name="Text Box 12">
            <a:extLst>
              <a:ext uri="{FF2B5EF4-FFF2-40B4-BE49-F238E27FC236}">
                <a16:creationId xmlns:a16="http://schemas.microsoft.com/office/drawing/2014/main" id="{9DC0A069-6142-D271-12C6-9B252A5E3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9149" name="Rectangle 13">
            <a:extLst>
              <a:ext uri="{FF2B5EF4-FFF2-40B4-BE49-F238E27FC236}">
                <a16:creationId xmlns:a16="http://schemas.microsoft.com/office/drawing/2014/main" id="{F3DFDEF6-2B81-6602-634A-14BF9FE4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9150" name="Rectangle 14">
            <a:extLst>
              <a:ext uri="{FF2B5EF4-FFF2-40B4-BE49-F238E27FC236}">
                <a16:creationId xmlns:a16="http://schemas.microsoft.com/office/drawing/2014/main" id="{972C9197-1B3F-325B-259E-EEAF9FED6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9151" name="Rectangle 15">
            <a:extLst>
              <a:ext uri="{FF2B5EF4-FFF2-40B4-BE49-F238E27FC236}">
                <a16:creationId xmlns:a16="http://schemas.microsoft.com/office/drawing/2014/main" id="{6A46C248-4E3A-0F7A-E68D-0C64775C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9152" name="Line 16">
            <a:extLst>
              <a:ext uri="{FF2B5EF4-FFF2-40B4-BE49-F238E27FC236}">
                <a16:creationId xmlns:a16="http://schemas.microsoft.com/office/drawing/2014/main" id="{B29DB1BA-D36E-5527-7FA6-8EFC64CB2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53" name="Text Box 17">
            <a:extLst>
              <a:ext uri="{FF2B5EF4-FFF2-40B4-BE49-F238E27FC236}">
                <a16:creationId xmlns:a16="http://schemas.microsoft.com/office/drawing/2014/main" id="{1556C1FA-4D0B-1C94-30EC-742EFD0F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19154" name="AutoShape 18">
            <a:extLst>
              <a:ext uri="{FF2B5EF4-FFF2-40B4-BE49-F238E27FC236}">
                <a16:creationId xmlns:a16="http://schemas.microsoft.com/office/drawing/2014/main" id="{4456669B-BCC9-936F-7DB7-8020F386CDF7}"/>
              </a:ext>
            </a:extLst>
          </p:cNvPr>
          <p:cNvCxnSpPr>
            <a:cxnSpLocks noChangeShapeType="1"/>
            <a:stCxn id="219149" idx="3"/>
            <a:endCxn id="219159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155" name="AutoShape 19">
            <a:extLst>
              <a:ext uri="{FF2B5EF4-FFF2-40B4-BE49-F238E27FC236}">
                <a16:creationId xmlns:a16="http://schemas.microsoft.com/office/drawing/2014/main" id="{66926FBD-32A8-B867-F4BC-7A17067B47E7}"/>
              </a:ext>
            </a:extLst>
          </p:cNvPr>
          <p:cNvCxnSpPr>
            <a:cxnSpLocks noChangeShapeType="1"/>
            <a:stCxn id="219150" idx="3"/>
            <a:endCxn id="219180" idx="0"/>
          </p:cNvCxnSpPr>
          <p:nvPr/>
        </p:nvCxnSpPr>
        <p:spPr bwMode="auto">
          <a:xfrm>
            <a:off x="3276600" y="3070225"/>
            <a:ext cx="5219700" cy="2720975"/>
          </a:xfrm>
          <a:prstGeom prst="curvedConnector2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156" name="AutoShape 20">
            <a:extLst>
              <a:ext uri="{FF2B5EF4-FFF2-40B4-BE49-F238E27FC236}">
                <a16:creationId xmlns:a16="http://schemas.microsoft.com/office/drawing/2014/main" id="{8353E170-DF66-A6DB-F95A-935AEBF62BAA}"/>
              </a:ext>
            </a:extLst>
          </p:cNvPr>
          <p:cNvCxnSpPr>
            <a:cxnSpLocks noChangeShapeType="1"/>
            <a:stCxn id="219151" idx="3"/>
            <a:endCxn id="219166" idx="0"/>
          </p:cNvCxnSpPr>
          <p:nvPr/>
        </p:nvCxnSpPr>
        <p:spPr bwMode="auto">
          <a:xfrm>
            <a:off x="3276600" y="3451225"/>
            <a:ext cx="2476500" cy="2324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157" name="Text Box 21">
            <a:extLst>
              <a:ext uri="{FF2B5EF4-FFF2-40B4-BE49-F238E27FC236}">
                <a16:creationId xmlns:a16="http://schemas.microsoft.com/office/drawing/2014/main" id="{BAD2238B-099F-668C-39B7-876505AD9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9158" name="AutoShape 22">
            <a:extLst>
              <a:ext uri="{FF2B5EF4-FFF2-40B4-BE49-F238E27FC236}">
                <a16:creationId xmlns:a16="http://schemas.microsoft.com/office/drawing/2014/main" id="{3A88463D-E297-3516-D751-9707B3E6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9" name="Rectangle 23">
            <a:extLst>
              <a:ext uri="{FF2B5EF4-FFF2-40B4-BE49-F238E27FC236}">
                <a16:creationId xmlns:a16="http://schemas.microsoft.com/office/drawing/2014/main" id="{9BC0EAA8-14BA-1600-D55D-1352C9B69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0" name="Rectangle 24">
            <a:extLst>
              <a:ext uri="{FF2B5EF4-FFF2-40B4-BE49-F238E27FC236}">
                <a16:creationId xmlns:a16="http://schemas.microsoft.com/office/drawing/2014/main" id="{D399CAAC-3A48-5067-5C40-B3ADDE6F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1" name="Rectangle 25">
            <a:extLst>
              <a:ext uri="{FF2B5EF4-FFF2-40B4-BE49-F238E27FC236}">
                <a16:creationId xmlns:a16="http://schemas.microsoft.com/office/drawing/2014/main" id="{71D0B6D6-342A-8AC7-8AE3-5818F1BBA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62" name="Rectangle 26">
            <a:extLst>
              <a:ext uri="{FF2B5EF4-FFF2-40B4-BE49-F238E27FC236}">
                <a16:creationId xmlns:a16="http://schemas.microsoft.com/office/drawing/2014/main" id="{5BB76A26-6316-7732-C0C5-453147BB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3" name="Rectangle 27">
            <a:extLst>
              <a:ext uri="{FF2B5EF4-FFF2-40B4-BE49-F238E27FC236}">
                <a16:creationId xmlns:a16="http://schemas.microsoft.com/office/drawing/2014/main" id="{EAF356AB-F8A8-6158-1218-07BB74C2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4" name="Rectangle 28">
            <a:extLst>
              <a:ext uri="{FF2B5EF4-FFF2-40B4-BE49-F238E27FC236}">
                <a16:creationId xmlns:a16="http://schemas.microsoft.com/office/drawing/2014/main" id="{80D3579B-31A0-07EB-31FA-35D4E351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5" name="Rectangle 29">
            <a:extLst>
              <a:ext uri="{FF2B5EF4-FFF2-40B4-BE49-F238E27FC236}">
                <a16:creationId xmlns:a16="http://schemas.microsoft.com/office/drawing/2014/main" id="{3CA5504B-F077-6E0E-A2E4-280DF691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6" name="Rectangle 30">
            <a:extLst>
              <a:ext uri="{FF2B5EF4-FFF2-40B4-BE49-F238E27FC236}">
                <a16:creationId xmlns:a16="http://schemas.microsoft.com/office/drawing/2014/main" id="{B506984E-C48F-0E82-3F2D-E71E269A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7" name="Rectangle 31">
            <a:extLst>
              <a:ext uri="{FF2B5EF4-FFF2-40B4-BE49-F238E27FC236}">
                <a16:creationId xmlns:a16="http://schemas.microsoft.com/office/drawing/2014/main" id="{A4E12C11-0A72-BA33-7EA2-1B93299E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8" name="Rectangle 32">
            <a:extLst>
              <a:ext uri="{FF2B5EF4-FFF2-40B4-BE49-F238E27FC236}">
                <a16:creationId xmlns:a16="http://schemas.microsoft.com/office/drawing/2014/main" id="{AC7895B2-8B4E-1E66-2403-D8D3A720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69" name="Rectangle 33">
            <a:extLst>
              <a:ext uri="{FF2B5EF4-FFF2-40B4-BE49-F238E27FC236}">
                <a16:creationId xmlns:a16="http://schemas.microsoft.com/office/drawing/2014/main" id="{D15D8DA5-976B-6F53-1B0F-DD7FFE08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0" name="Rectangle 34">
            <a:extLst>
              <a:ext uri="{FF2B5EF4-FFF2-40B4-BE49-F238E27FC236}">
                <a16:creationId xmlns:a16="http://schemas.microsoft.com/office/drawing/2014/main" id="{F86A7B2A-1D31-1BD9-F0D7-7573AE4A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1" name="Rectangle 35">
            <a:extLst>
              <a:ext uri="{FF2B5EF4-FFF2-40B4-BE49-F238E27FC236}">
                <a16:creationId xmlns:a16="http://schemas.microsoft.com/office/drawing/2014/main" id="{93F571E8-533F-474D-4CE5-44FC7852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2" name="Rectangle 36">
            <a:extLst>
              <a:ext uri="{FF2B5EF4-FFF2-40B4-BE49-F238E27FC236}">
                <a16:creationId xmlns:a16="http://schemas.microsoft.com/office/drawing/2014/main" id="{FBC7C332-C25C-4D0E-605D-C2FCD4C5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3" name="Text Box 37">
            <a:extLst>
              <a:ext uri="{FF2B5EF4-FFF2-40B4-BE49-F238E27FC236}">
                <a16:creationId xmlns:a16="http://schemas.microsoft.com/office/drawing/2014/main" id="{513169D6-4828-BF11-F9EB-2898B0F5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9174" name="Text Box 38">
            <a:extLst>
              <a:ext uri="{FF2B5EF4-FFF2-40B4-BE49-F238E27FC236}">
                <a16:creationId xmlns:a16="http://schemas.microsoft.com/office/drawing/2014/main" id="{F5D19B8A-FB0B-993D-E8E6-10CDFD0A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9175" name="AutoShape 39">
            <a:extLst>
              <a:ext uri="{FF2B5EF4-FFF2-40B4-BE49-F238E27FC236}">
                <a16:creationId xmlns:a16="http://schemas.microsoft.com/office/drawing/2014/main" id="{A644B410-EC47-17BB-68A5-B5C98814E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6" name="Text Box 40">
            <a:extLst>
              <a:ext uri="{FF2B5EF4-FFF2-40B4-BE49-F238E27FC236}">
                <a16:creationId xmlns:a16="http://schemas.microsoft.com/office/drawing/2014/main" id="{7983CDA2-CB33-70EE-3171-476286620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9178" name="Rectangle 42">
            <a:extLst>
              <a:ext uri="{FF2B5EF4-FFF2-40B4-BE49-F238E27FC236}">
                <a16:creationId xmlns:a16="http://schemas.microsoft.com/office/drawing/2014/main" id="{672E2FE3-077A-096C-BAB9-9CE24A2B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90800"/>
            <a:ext cx="3416320" cy="3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v-&gt;cap *= EXT_FACTOR;</a:t>
            </a:r>
          </a:p>
        </p:txBody>
      </p:sp>
      <p:sp>
        <p:nvSpPr>
          <p:cNvPr id="219179" name="Rectangle 43">
            <a:extLst>
              <a:ext uri="{FF2B5EF4-FFF2-40B4-BE49-F238E27FC236}">
                <a16:creationId xmlns:a16="http://schemas.microsoft.com/office/drawing/2014/main" id="{95ECE464-00F0-FC0B-2067-CCECF1E26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80" y="1905000"/>
            <a:ext cx="829312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v-&gt;array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(v-&gt;array,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EXT_FACTOR*(v-&gt;cap)*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219180" name="Rectangle 44">
            <a:extLst>
              <a:ext uri="{FF2B5EF4-FFF2-40B4-BE49-F238E27FC236}">
                <a16:creationId xmlns:a16="http://schemas.microsoft.com/office/drawing/2014/main" id="{F97178E5-27B6-9026-4354-930AB2EB3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81" name="Rectangle 45">
            <a:extLst>
              <a:ext uri="{FF2B5EF4-FFF2-40B4-BE49-F238E27FC236}">
                <a16:creationId xmlns:a16="http://schemas.microsoft.com/office/drawing/2014/main" id="{A6F37ECD-549D-84B6-1C04-F0B46341C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7CC16639-6D0B-F6E1-2049-0B859F73B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923B25C8-1452-D966-700C-0B95522BF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7101" name="Rectangle 13">
            <a:extLst>
              <a:ext uri="{FF2B5EF4-FFF2-40B4-BE49-F238E27FC236}">
                <a16:creationId xmlns:a16="http://schemas.microsoft.com/office/drawing/2014/main" id="{F5A6F5FE-AD33-0D49-DFE0-3D112A51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7102" name="Rectangle 14">
            <a:extLst>
              <a:ext uri="{FF2B5EF4-FFF2-40B4-BE49-F238E27FC236}">
                <a16:creationId xmlns:a16="http://schemas.microsoft.com/office/drawing/2014/main" id="{B1B4E850-433F-ED3F-409A-4EBE97E9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7103" name="Rectangle 15">
            <a:extLst>
              <a:ext uri="{FF2B5EF4-FFF2-40B4-BE49-F238E27FC236}">
                <a16:creationId xmlns:a16="http://schemas.microsoft.com/office/drawing/2014/main" id="{989BA846-749D-B52D-2E97-D460495A8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7104" name="Line 16">
            <a:extLst>
              <a:ext uri="{FF2B5EF4-FFF2-40B4-BE49-F238E27FC236}">
                <a16:creationId xmlns:a16="http://schemas.microsoft.com/office/drawing/2014/main" id="{81B39077-73C0-B027-9509-D21EA1300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05" name="Text Box 17">
            <a:extLst>
              <a:ext uri="{FF2B5EF4-FFF2-40B4-BE49-F238E27FC236}">
                <a16:creationId xmlns:a16="http://schemas.microsoft.com/office/drawing/2014/main" id="{FAB4BDCA-7264-3EC7-3EBA-F510D278B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17106" name="AutoShape 18">
            <a:extLst>
              <a:ext uri="{FF2B5EF4-FFF2-40B4-BE49-F238E27FC236}">
                <a16:creationId xmlns:a16="http://schemas.microsoft.com/office/drawing/2014/main" id="{91021CB5-DBBF-6D05-1532-0D3305762A12}"/>
              </a:ext>
            </a:extLst>
          </p:cNvPr>
          <p:cNvCxnSpPr>
            <a:cxnSpLocks noChangeShapeType="1"/>
            <a:stCxn id="217101" idx="3"/>
            <a:endCxn id="217111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7" name="AutoShape 19">
            <a:extLst>
              <a:ext uri="{FF2B5EF4-FFF2-40B4-BE49-F238E27FC236}">
                <a16:creationId xmlns:a16="http://schemas.microsoft.com/office/drawing/2014/main" id="{8D37C435-2D48-3444-D1FA-E2557589C418}"/>
              </a:ext>
            </a:extLst>
          </p:cNvPr>
          <p:cNvCxnSpPr>
            <a:cxnSpLocks noChangeShapeType="1"/>
            <a:stCxn id="217102" idx="3"/>
            <a:endCxn id="217130" idx="0"/>
          </p:cNvCxnSpPr>
          <p:nvPr/>
        </p:nvCxnSpPr>
        <p:spPr bwMode="auto">
          <a:xfrm>
            <a:off x="3276600" y="3070225"/>
            <a:ext cx="5219700" cy="27209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8" name="AutoShape 20">
            <a:extLst>
              <a:ext uri="{FF2B5EF4-FFF2-40B4-BE49-F238E27FC236}">
                <a16:creationId xmlns:a16="http://schemas.microsoft.com/office/drawing/2014/main" id="{BF89E9C4-25A0-3491-2859-9F9066C37F2B}"/>
              </a:ext>
            </a:extLst>
          </p:cNvPr>
          <p:cNvCxnSpPr>
            <a:cxnSpLocks noChangeShapeType="1"/>
            <a:stCxn id="217103" idx="3"/>
            <a:endCxn id="217118" idx="0"/>
          </p:cNvCxnSpPr>
          <p:nvPr/>
        </p:nvCxnSpPr>
        <p:spPr bwMode="auto">
          <a:xfrm>
            <a:off x="3276600" y="3451225"/>
            <a:ext cx="2476500" cy="2324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111" name="Rectangle 23">
            <a:extLst>
              <a:ext uri="{FF2B5EF4-FFF2-40B4-BE49-F238E27FC236}">
                <a16:creationId xmlns:a16="http://schemas.microsoft.com/office/drawing/2014/main" id="{86E44926-E843-E965-AF0A-B2F1A1D5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2" name="Rectangle 24">
            <a:extLst>
              <a:ext uri="{FF2B5EF4-FFF2-40B4-BE49-F238E27FC236}">
                <a16:creationId xmlns:a16="http://schemas.microsoft.com/office/drawing/2014/main" id="{8C4F76DD-24D0-21AB-BC83-08D7001A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3" name="Rectangle 25">
            <a:extLst>
              <a:ext uri="{FF2B5EF4-FFF2-40B4-BE49-F238E27FC236}">
                <a16:creationId xmlns:a16="http://schemas.microsoft.com/office/drawing/2014/main" id="{D47E24E4-AC01-D574-2D53-BE323753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7114" name="Rectangle 26">
            <a:extLst>
              <a:ext uri="{FF2B5EF4-FFF2-40B4-BE49-F238E27FC236}">
                <a16:creationId xmlns:a16="http://schemas.microsoft.com/office/drawing/2014/main" id="{B803607A-28AA-A9EA-0D8F-8B1A18118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5" name="Rectangle 27">
            <a:extLst>
              <a:ext uri="{FF2B5EF4-FFF2-40B4-BE49-F238E27FC236}">
                <a16:creationId xmlns:a16="http://schemas.microsoft.com/office/drawing/2014/main" id="{15144AFD-C119-0037-82CF-7B797EBC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6" name="Rectangle 28">
            <a:extLst>
              <a:ext uri="{FF2B5EF4-FFF2-40B4-BE49-F238E27FC236}">
                <a16:creationId xmlns:a16="http://schemas.microsoft.com/office/drawing/2014/main" id="{DE9A0DD7-E7E1-BB20-8B3B-B8DDC33D5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7" name="Rectangle 29">
            <a:extLst>
              <a:ext uri="{FF2B5EF4-FFF2-40B4-BE49-F238E27FC236}">
                <a16:creationId xmlns:a16="http://schemas.microsoft.com/office/drawing/2014/main" id="{4A1C9A31-8498-99A4-D4E4-53D196C8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8" name="Rectangle 30">
            <a:extLst>
              <a:ext uri="{FF2B5EF4-FFF2-40B4-BE49-F238E27FC236}">
                <a16:creationId xmlns:a16="http://schemas.microsoft.com/office/drawing/2014/main" id="{C569657A-6D96-1FCB-51EB-4B9A0233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9" name="Rectangle 31">
            <a:extLst>
              <a:ext uri="{FF2B5EF4-FFF2-40B4-BE49-F238E27FC236}">
                <a16:creationId xmlns:a16="http://schemas.microsoft.com/office/drawing/2014/main" id="{B97551A5-8C3A-01C8-65EF-D9A0BF0A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0" name="Rectangle 32">
            <a:extLst>
              <a:ext uri="{FF2B5EF4-FFF2-40B4-BE49-F238E27FC236}">
                <a16:creationId xmlns:a16="http://schemas.microsoft.com/office/drawing/2014/main" id="{417E49C8-5D35-D8AE-0348-B4330A59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7121" name="Rectangle 33">
            <a:extLst>
              <a:ext uri="{FF2B5EF4-FFF2-40B4-BE49-F238E27FC236}">
                <a16:creationId xmlns:a16="http://schemas.microsoft.com/office/drawing/2014/main" id="{B8297CB1-47BF-76BC-59FF-7A5CA0B1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2" name="Rectangle 34">
            <a:extLst>
              <a:ext uri="{FF2B5EF4-FFF2-40B4-BE49-F238E27FC236}">
                <a16:creationId xmlns:a16="http://schemas.microsoft.com/office/drawing/2014/main" id="{86F20023-72E1-B74D-E634-B075C7EA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3" name="Rectangle 35">
            <a:extLst>
              <a:ext uri="{FF2B5EF4-FFF2-40B4-BE49-F238E27FC236}">
                <a16:creationId xmlns:a16="http://schemas.microsoft.com/office/drawing/2014/main" id="{9087794E-2AE5-6E9D-5EB0-53AA513ED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4" name="Rectangle 36">
            <a:extLst>
              <a:ext uri="{FF2B5EF4-FFF2-40B4-BE49-F238E27FC236}">
                <a16:creationId xmlns:a16="http://schemas.microsoft.com/office/drawing/2014/main" id="{B453F4B7-2252-586B-4D3E-3E76D632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5" name="Text Box 37">
            <a:extLst>
              <a:ext uri="{FF2B5EF4-FFF2-40B4-BE49-F238E27FC236}">
                <a16:creationId xmlns:a16="http://schemas.microsoft.com/office/drawing/2014/main" id="{08B9AF5A-6231-1720-5B66-F456188F6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7126" name="Text Box 38">
            <a:extLst>
              <a:ext uri="{FF2B5EF4-FFF2-40B4-BE49-F238E27FC236}">
                <a16:creationId xmlns:a16="http://schemas.microsoft.com/office/drawing/2014/main" id="{9E782927-EFAA-C435-69AE-C7EBFDB44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7127" name="AutoShape 39">
            <a:extLst>
              <a:ext uri="{FF2B5EF4-FFF2-40B4-BE49-F238E27FC236}">
                <a16:creationId xmlns:a16="http://schemas.microsoft.com/office/drawing/2014/main" id="{9EAD69AD-7134-23C8-EB06-3A86384E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8" name="Text Box 40">
            <a:extLst>
              <a:ext uri="{FF2B5EF4-FFF2-40B4-BE49-F238E27FC236}">
                <a16:creationId xmlns:a16="http://schemas.microsoft.com/office/drawing/2014/main" id="{1227CDBF-50A0-AA70-0552-01891AB2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7130" name="Rectangle 42">
            <a:extLst>
              <a:ext uri="{FF2B5EF4-FFF2-40B4-BE49-F238E27FC236}">
                <a16:creationId xmlns:a16="http://schemas.microsoft.com/office/drawing/2014/main" id="{70A07BC2-B5F9-DEF2-2FBE-217635F7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1" name="Text Box 43">
            <a:extLst>
              <a:ext uri="{FF2B5EF4-FFF2-40B4-BE49-F238E27FC236}">
                <a16:creationId xmlns:a16="http://schemas.microsoft.com/office/drawing/2014/main" id="{A9298A8E-381C-D739-726D-5C9ABE92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FBD41671-BB1C-09AB-6A25-88487DC48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82D70905-A82B-565A-2EC7-2E7A5348F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>
                <a:solidFill>
                  <a:srgbClr val="0432FF"/>
                </a:solidFill>
              </a:rPr>
              <a:t>delete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operation is reverse operation of the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>
                <a:solidFill>
                  <a:srgbClr val="0432FF"/>
                </a:solidFill>
              </a:rPr>
              <a:t>insert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endParaRPr lang="en-US" altLang="zh-CN" dirty="0"/>
          </a:p>
          <a:p>
            <a:pPr lvl="1"/>
            <a:r>
              <a:rPr lang="en-US" altLang="zh-CN" dirty="0"/>
              <a:t>also involves data movement</a:t>
            </a:r>
          </a:p>
          <a:p>
            <a:pPr lvl="1"/>
            <a:r>
              <a:rPr lang="en-US" altLang="zh-CN" dirty="0"/>
              <a:t>but should we shrink the extensible array, when there are few elements in it (say </a:t>
            </a:r>
            <a:r>
              <a:rPr lang="en-US" altLang="zh-CN" dirty="0">
                <a:latin typeface="Arial" panose="020B0604020202020204" pitchFamily="34" charset="0"/>
              </a:rPr>
              <a:t>½</a:t>
            </a:r>
            <a:r>
              <a:rPr lang="en-US" altLang="zh-CN" dirty="0"/>
              <a:t> data items left)?</a:t>
            </a:r>
          </a:p>
          <a:p>
            <a:r>
              <a:rPr lang="en-US" altLang="zh-CN" dirty="0"/>
              <a:t>More tricky than first looks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D3C0A29A-E4A8-4FB1-8AEE-206A661EF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foreach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BAA6678B-E99F-DFBE-4AB0-B5FD22A77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269288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Vector_foreach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Vector_t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v, void (*f)(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for(int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&lt;v-&gt;next;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f((v-&gt;array)[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id="{ADF34710-91DF-97C5-E073-1D0599F2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6" name="Rectangle 6">
            <a:extLst>
              <a:ext uri="{FF2B5EF4-FFF2-40B4-BE49-F238E27FC236}">
                <a16:creationId xmlns:a16="http://schemas.microsoft.com/office/drawing/2014/main" id="{C60238E8-A285-2E62-4900-1D819DFF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7" name="Rectangle 7">
            <a:extLst>
              <a:ext uri="{FF2B5EF4-FFF2-40B4-BE49-F238E27FC236}">
                <a16:creationId xmlns:a16="http://schemas.microsoft.com/office/drawing/2014/main" id="{60A6E414-8B4C-C917-A688-53FCD1A3B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8" name="Rectangle 8">
            <a:extLst>
              <a:ext uri="{FF2B5EF4-FFF2-40B4-BE49-F238E27FC236}">
                <a16:creationId xmlns:a16="http://schemas.microsoft.com/office/drawing/2014/main" id="{DCFEAA22-46B3-C1E1-E52B-717C7A31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9" name="Rectangle 9">
            <a:extLst>
              <a:ext uri="{FF2B5EF4-FFF2-40B4-BE49-F238E27FC236}">
                <a16:creationId xmlns:a16="http://schemas.microsoft.com/office/drawing/2014/main" id="{FD09F8DF-1258-AAEA-09E8-42BD591D3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0" name="Rectangle 10">
            <a:extLst>
              <a:ext uri="{FF2B5EF4-FFF2-40B4-BE49-F238E27FC236}">
                <a16:creationId xmlns:a16="http://schemas.microsoft.com/office/drawing/2014/main" id="{7E874E95-57FD-D07B-28CE-8C9A53593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1" name="Rectangle 11">
            <a:extLst>
              <a:ext uri="{FF2B5EF4-FFF2-40B4-BE49-F238E27FC236}">
                <a16:creationId xmlns:a16="http://schemas.microsoft.com/office/drawing/2014/main" id="{D4F3F544-9853-E173-EEB2-A471C07F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2" name="Text Box 12">
            <a:extLst>
              <a:ext uri="{FF2B5EF4-FFF2-40B4-BE49-F238E27FC236}">
                <a16:creationId xmlns:a16="http://schemas.microsoft.com/office/drawing/2014/main" id="{31C3513B-F0F1-06FE-7881-42D61A82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0173" name="Text Box 13">
            <a:extLst>
              <a:ext uri="{FF2B5EF4-FFF2-40B4-BE49-F238E27FC236}">
                <a16:creationId xmlns:a16="http://schemas.microsoft.com/office/drawing/2014/main" id="{3051C78B-3972-7B43-9CDB-F704368B4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0174" name="Rectangle 14">
            <a:extLst>
              <a:ext uri="{FF2B5EF4-FFF2-40B4-BE49-F238E27FC236}">
                <a16:creationId xmlns:a16="http://schemas.microsoft.com/office/drawing/2014/main" id="{F300A1D3-5EDA-A618-6847-37F49A11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20175" name="Rectangle 15">
            <a:extLst>
              <a:ext uri="{FF2B5EF4-FFF2-40B4-BE49-F238E27FC236}">
                <a16:creationId xmlns:a16="http://schemas.microsoft.com/office/drawing/2014/main" id="{B48C0E43-B6AE-F70B-D585-0ADB4014D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20176" name="Rectangle 16">
            <a:extLst>
              <a:ext uri="{FF2B5EF4-FFF2-40B4-BE49-F238E27FC236}">
                <a16:creationId xmlns:a16="http://schemas.microsoft.com/office/drawing/2014/main" id="{0E65A983-1071-0D21-718A-D4B9E61B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20177" name="Line 17">
            <a:extLst>
              <a:ext uri="{FF2B5EF4-FFF2-40B4-BE49-F238E27FC236}">
                <a16:creationId xmlns:a16="http://schemas.microsoft.com/office/drawing/2014/main" id="{D88F41EB-596D-FA83-D1A1-58B4C2A76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8" name="Text Box 18">
            <a:extLst>
              <a:ext uri="{FF2B5EF4-FFF2-40B4-BE49-F238E27FC236}">
                <a16:creationId xmlns:a16="http://schemas.microsoft.com/office/drawing/2014/main" id="{CD871D24-EBFF-1C91-947A-C3D77227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v</a:t>
            </a:r>
          </a:p>
        </p:txBody>
      </p:sp>
      <p:cxnSp>
        <p:nvCxnSpPr>
          <p:cNvPr id="220179" name="AutoShape 19">
            <a:extLst>
              <a:ext uri="{FF2B5EF4-FFF2-40B4-BE49-F238E27FC236}">
                <a16:creationId xmlns:a16="http://schemas.microsoft.com/office/drawing/2014/main" id="{41B21FC5-D24A-6A21-30FA-A2F60E820B8C}"/>
              </a:ext>
            </a:extLst>
          </p:cNvPr>
          <p:cNvCxnSpPr>
            <a:cxnSpLocks noChangeShapeType="1"/>
            <a:stCxn id="220174" idx="3"/>
            <a:endCxn id="22016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180" name="AutoShape 20">
            <a:extLst>
              <a:ext uri="{FF2B5EF4-FFF2-40B4-BE49-F238E27FC236}">
                <a16:creationId xmlns:a16="http://schemas.microsoft.com/office/drawing/2014/main" id="{00ABE969-24C3-538D-5ED6-269EC15B7BF7}"/>
              </a:ext>
            </a:extLst>
          </p:cNvPr>
          <p:cNvCxnSpPr>
            <a:cxnSpLocks noChangeShapeType="1"/>
            <a:stCxn id="220175" idx="3"/>
            <a:endCxn id="220183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181" name="AutoShape 21">
            <a:extLst>
              <a:ext uri="{FF2B5EF4-FFF2-40B4-BE49-F238E27FC236}">
                <a16:creationId xmlns:a16="http://schemas.microsoft.com/office/drawing/2014/main" id="{8FF7E66D-3628-2786-DDBF-4BE17B61D5CD}"/>
              </a:ext>
            </a:extLst>
          </p:cNvPr>
          <p:cNvCxnSpPr>
            <a:cxnSpLocks noChangeShapeType="1"/>
            <a:stCxn id="220176" idx="3"/>
            <a:endCxn id="220169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183" name="Rectangle 23">
            <a:extLst>
              <a:ext uri="{FF2B5EF4-FFF2-40B4-BE49-F238E27FC236}">
                <a16:creationId xmlns:a16="http://schemas.microsoft.com/office/drawing/2014/main" id="{24C79424-3EFD-C955-CCC0-DFEE42E4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C04A8380-A7ED-D5A3-7622-E33B86DDC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A55E059A-5EE1-BC37-15BF-2FB1DB155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Linear list ADT</a:t>
            </a:r>
          </a:p>
          <a:p>
            <a:pPr lvl="1"/>
            <a:r>
              <a:rPr lang="en-US" altLang="zh-CN" sz="2400" dirty="0"/>
              <a:t>a collection of ordered data element</a:t>
            </a:r>
          </a:p>
          <a:p>
            <a:pPr lvl="1"/>
            <a:r>
              <a:rPr lang="en-US" altLang="zh-CN" sz="2400" dirty="0"/>
              <a:t>each item has no more than one </a:t>
            </a:r>
            <a:r>
              <a:rPr lang="en-US" altLang="zh-CN" sz="2400"/>
              <a:t>successor and </a:t>
            </a:r>
            <a:r>
              <a:rPr lang="en-US" altLang="zh-CN" sz="2400" dirty="0"/>
              <a:t>predecessor</a:t>
            </a:r>
          </a:p>
          <a:p>
            <a:r>
              <a:rPr lang="en-US" altLang="zh-CN" sz="2800" dirty="0"/>
              <a:t>Vector implementation</a:t>
            </a:r>
          </a:p>
          <a:p>
            <a:pPr lvl="1"/>
            <a:r>
              <a:rPr lang="en-US" altLang="zh-CN" sz="2400" dirty="0"/>
              <a:t>maintain internally a dynamically extensible array</a:t>
            </a:r>
          </a:p>
          <a:p>
            <a:pPr lvl="1"/>
            <a:r>
              <a:rPr lang="en-US" altLang="zh-CN" sz="2400" dirty="0"/>
              <a:t>good performance for read/write</a:t>
            </a:r>
          </a:p>
          <a:p>
            <a:pPr lvl="1"/>
            <a:r>
              <a:rPr lang="en-US" altLang="zh-CN" sz="2400" dirty="0"/>
              <a:t>bad performance for insert or delete</a:t>
            </a:r>
          </a:p>
          <a:p>
            <a:pPr lvl="1"/>
            <a:r>
              <a:rPr lang="en-US" altLang="zh-CN" sz="2400" dirty="0"/>
              <a:t>space waste!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1C334000-CD60-6D5A-5D75-3C3CCECBB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Data Structures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7C9F5E5-7345-7723-704F-ECC877247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 </a:t>
            </a:r>
            <a:r>
              <a:rPr lang="en-US" altLang="zh-CN" i="1" dirty="0"/>
              <a:t>linear list</a:t>
            </a:r>
            <a:r>
              <a:rPr lang="en-US" altLang="zh-CN" dirty="0"/>
              <a:t> (list) consists of: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 collection of data elements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e1, e2, </a:t>
            </a:r>
            <a:r>
              <a:rPr lang="en-US" altLang="zh-CN" dirty="0">
                <a:latin typeface="Helvetica" pitchFamily="2" charset="0"/>
              </a:rPr>
              <a:t>…</a:t>
            </a:r>
            <a:r>
              <a:rPr lang="en-US" altLang="zh-CN" dirty="0"/>
              <a:t>, </a:t>
            </a:r>
            <a:r>
              <a:rPr lang="en-US" altLang="zh-CN" dirty="0" err="1"/>
              <a:t>en</a:t>
            </a:r>
            <a:r>
              <a:rPr lang="en-US" altLang="zh-CN" dirty="0"/>
              <a:t>  (n</a:t>
            </a:r>
            <a:r>
              <a:rPr lang="en-US" altLang="zh-CN" dirty="0">
                <a:cs typeface="Tahoma" panose="020B0604030504040204" pitchFamily="34" charset="0"/>
              </a:rPr>
              <a:t>≥</a:t>
            </a:r>
            <a:r>
              <a:rPr lang="en-US" altLang="zh-CN" dirty="0"/>
              <a:t>0)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elements are ordered: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e1</a:t>
            </a:r>
            <a:r>
              <a:rPr lang="en-US" altLang="zh-CN" dirty="0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 dirty="0">
                <a:sym typeface="Euclid Extra" pitchFamily="18" charset="2"/>
              </a:rPr>
              <a:t>e2</a:t>
            </a:r>
            <a:r>
              <a:rPr lang="en-US" altLang="zh-CN" dirty="0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 dirty="0">
                <a:sym typeface="Euclid Extra" pitchFamily="18" charset="2"/>
              </a:rPr>
              <a:t> </a:t>
            </a:r>
            <a:r>
              <a:rPr lang="en-US" altLang="zh-CN" dirty="0">
                <a:latin typeface="Helvetica" pitchFamily="2" charset="0"/>
                <a:sym typeface="Euclid Extra" pitchFamily="18" charset="2"/>
              </a:rPr>
              <a:t>…</a:t>
            </a:r>
            <a:r>
              <a:rPr lang="en-US" altLang="zh-CN" dirty="0">
                <a:sym typeface="Euclid Extra" pitchFamily="18" charset="2"/>
              </a:rPr>
              <a:t> </a:t>
            </a:r>
            <a:r>
              <a:rPr lang="en-US" altLang="zh-CN" dirty="0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 dirty="0" err="1">
                <a:sym typeface="Euclid Extra" pitchFamily="18" charset="2"/>
              </a:rPr>
              <a:t>en</a:t>
            </a:r>
            <a:endParaRPr lang="en-US" altLang="zh-CN" dirty="0">
              <a:sym typeface="Euclid Extra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ym typeface="Euclid Extra" pitchFamily="18" charset="2"/>
              </a:rPr>
              <a:t>e</a:t>
            </a:r>
            <a:r>
              <a:rPr lang="en-US" altLang="zh-CN" baseline="-25000" dirty="0" err="1">
                <a:sym typeface="Euclid Extra" pitchFamily="18" charset="2"/>
              </a:rPr>
              <a:t>i</a:t>
            </a:r>
            <a:r>
              <a:rPr lang="en-US" altLang="zh-CN" dirty="0">
                <a:sym typeface="Euclid Extra" pitchFamily="18" charset="2"/>
              </a:rPr>
              <a:t> is an </a:t>
            </a:r>
            <a:r>
              <a:rPr lang="en-US" altLang="zh-CN" i="1" dirty="0">
                <a:sym typeface="Euclid Extra" pitchFamily="18" charset="2"/>
              </a:rPr>
              <a:t>predecessor</a:t>
            </a:r>
            <a:r>
              <a:rPr lang="en-US" altLang="zh-CN" dirty="0">
                <a:sym typeface="Euclid Extra" pitchFamily="18" charset="2"/>
              </a:rPr>
              <a:t> of e</a:t>
            </a:r>
            <a:r>
              <a:rPr lang="en-US" altLang="zh-CN" baseline="-25000" dirty="0">
                <a:sym typeface="Euclid Extra" pitchFamily="18" charset="2"/>
              </a:rPr>
              <a:t>i+1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Euclid Extra" pitchFamily="18" charset="2"/>
              </a:rPr>
              <a:t>e</a:t>
            </a:r>
            <a:r>
              <a:rPr lang="en-US" altLang="zh-CN" baseline="-25000" dirty="0">
                <a:sym typeface="Euclid Extra" pitchFamily="18" charset="2"/>
              </a:rPr>
              <a:t>i+1</a:t>
            </a:r>
            <a:r>
              <a:rPr lang="en-US" altLang="zh-CN" dirty="0">
                <a:sym typeface="Euclid Extra" pitchFamily="18" charset="2"/>
              </a:rPr>
              <a:t> is a </a:t>
            </a:r>
            <a:r>
              <a:rPr lang="en-US" altLang="zh-CN" i="1" dirty="0">
                <a:sym typeface="Euclid Extra" pitchFamily="18" charset="2"/>
              </a:rPr>
              <a:t>successor</a:t>
            </a:r>
            <a:r>
              <a:rPr lang="en-US" altLang="zh-CN" dirty="0">
                <a:sym typeface="Euclid Extra" pitchFamily="18" charset="2"/>
              </a:rPr>
              <a:t> of </a:t>
            </a:r>
            <a:r>
              <a:rPr lang="en-US" altLang="zh-CN" dirty="0" err="1">
                <a:sym typeface="Euclid Extra" pitchFamily="18" charset="2"/>
              </a:rPr>
              <a:t>e</a:t>
            </a:r>
            <a:r>
              <a:rPr lang="en-US" altLang="zh-CN" baseline="-25000" dirty="0" err="1">
                <a:sym typeface="Euclid Extra" pitchFamily="18" charset="2"/>
              </a:rPr>
              <a:t>i</a:t>
            </a:r>
            <a:endParaRPr lang="en-US" altLang="zh-CN" baseline="-25000" dirty="0">
              <a:sym typeface="Euclid Extra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Euclid Extra" pitchFamily="18" charset="2"/>
              </a:rPr>
              <a:t>every element has at most one successor and one predecessor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F2A53A6F-71ED-0B81-53EE-B3E88DF5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Typical operations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21C3E9DF-FB4A-23E3-BC61-6A781BC5C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type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create an empty 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new();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the length of a list 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length(list l);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insert an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element x at position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 in l, 0&lt;=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&lt;n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insert(list l, x,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return the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 element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nth(list l,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delete the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i-th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element in l, 0&lt;=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&lt;n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delete(list l,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apply the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function f to each element in list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foreach(list l, f);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0F39357E-C01B-B888-9453-DF8AF2371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Polymorphic Abstract Data Types in C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B01D6DC5-9738-084E-669E-4DCD0E027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int n);  //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void (*f)(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31612A03-61C6-488F-CD0C-773BE7F77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Implementations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08721C67-6C82-EBD3-5623-DAAFA6C2D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Two widely-used implementations: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vector</a:t>
            </a:r>
            <a:r>
              <a:rPr lang="en-US" altLang="zh-CN" dirty="0"/>
              <a:t>: array-based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list</a:t>
            </a:r>
            <a:r>
              <a:rPr lang="en-US" altLang="zh-CN" dirty="0"/>
              <a:t>: linked structure-based</a:t>
            </a:r>
          </a:p>
          <a:p>
            <a:r>
              <a:rPr lang="en-US" altLang="zh-CN" dirty="0"/>
              <a:t>We next study the first one, and leave the second one to the next lecture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25F56D3-C841-27DF-F24B-F8E437249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Array-based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3A368CC1-45FC-C1D4-E52B-2E236B5BE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The straightforward method to implement this interface (ADT) is to use an array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and the array may not be full, so we must keep a </a:t>
            </a:r>
            <a:r>
              <a:rPr lang="en-US" altLang="zh-CN" sz="2400" dirty="0">
                <a:latin typeface="Helvetica" pitchFamily="2" charset="0"/>
              </a:rPr>
              <a:t>“</a:t>
            </a:r>
            <a:r>
              <a:rPr lang="en-US" altLang="zh-CN" sz="2400" dirty="0">
                <a:solidFill>
                  <a:srgbClr val="0432FF"/>
                </a:solidFill>
              </a:rPr>
              <a:t>next</a:t>
            </a:r>
            <a:r>
              <a:rPr lang="en-US" altLang="zh-CN" sz="2400" dirty="0">
                <a:latin typeface="Helvetica" pitchFamily="2" charset="0"/>
              </a:rPr>
              <a:t>”</a:t>
            </a:r>
            <a:r>
              <a:rPr lang="en-US" altLang="zh-CN" sz="2400" dirty="0"/>
              <a:t> tag to record its tail (the position to hold the next element)</a:t>
            </a:r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0151BA53-E45D-22A9-8BBC-7745D31AB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Rectangle 5">
            <a:extLst>
              <a:ext uri="{FF2B5EF4-FFF2-40B4-BE49-F238E27FC236}">
                <a16:creationId xmlns:a16="http://schemas.microsoft.com/office/drawing/2014/main" id="{E2FFDEFA-2932-CF4D-1740-76D4971BF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4" name="Rectangle 6">
            <a:extLst>
              <a:ext uri="{FF2B5EF4-FFF2-40B4-BE49-F238E27FC236}">
                <a16:creationId xmlns:a16="http://schemas.microsoft.com/office/drawing/2014/main" id="{ACC01707-A036-4D53-9A84-917B91C00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5" name="Rectangle 7">
            <a:extLst>
              <a:ext uri="{FF2B5EF4-FFF2-40B4-BE49-F238E27FC236}">
                <a16:creationId xmlns:a16="http://schemas.microsoft.com/office/drawing/2014/main" id="{C82F33F2-C26A-19A5-EF2B-B685475D2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6" name="Rectangle 8">
            <a:extLst>
              <a:ext uri="{FF2B5EF4-FFF2-40B4-BE49-F238E27FC236}">
                <a16:creationId xmlns:a16="http://schemas.microsoft.com/office/drawing/2014/main" id="{7F12B73D-5BFB-EED0-1557-915A53D5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7" name="Rectangle 9">
            <a:extLst>
              <a:ext uri="{FF2B5EF4-FFF2-40B4-BE49-F238E27FC236}">
                <a16:creationId xmlns:a16="http://schemas.microsoft.com/office/drawing/2014/main" id="{2868A3D0-BD0D-9ADD-15DC-6438D3DF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8" name="Rectangle 10">
            <a:extLst>
              <a:ext uri="{FF2B5EF4-FFF2-40B4-BE49-F238E27FC236}">
                <a16:creationId xmlns:a16="http://schemas.microsoft.com/office/drawing/2014/main" id="{94404CB5-EF68-417D-E213-C9892F8D1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9" name="Text Box 11">
            <a:extLst>
              <a:ext uri="{FF2B5EF4-FFF2-40B4-BE49-F238E27FC236}">
                <a16:creationId xmlns:a16="http://schemas.microsoft.com/office/drawing/2014/main" id="{DF621E70-DFF5-242D-5979-3DDC8ACFE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10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71020" name="Text Box 12">
            <a:extLst>
              <a:ext uri="{FF2B5EF4-FFF2-40B4-BE49-F238E27FC236}">
                <a16:creationId xmlns:a16="http://schemas.microsoft.com/office/drawing/2014/main" id="{6D4977FF-78B8-1831-AD03-F503AB2B4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86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ECD2F1C9-7F0F-330D-7F8D-C5B797722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Array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F87B213B-F461-7EC1-202D-A1918C9F2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The straightforward method to implement this interface is to use a </a:t>
            </a:r>
            <a:r>
              <a:rPr lang="en-US" altLang="zh-CN" sz="2800" i="1" dirty="0"/>
              <a:t>static</a:t>
            </a:r>
            <a:r>
              <a:rPr lang="en-US" altLang="zh-CN" sz="2800" dirty="0"/>
              <a:t> array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invariant: </a:t>
            </a:r>
            <a:r>
              <a:rPr lang="en-US" altLang="zh-CN" sz="2400" dirty="0">
                <a:solidFill>
                  <a:srgbClr val="0432FF"/>
                </a:solidFill>
              </a:rPr>
              <a:t>next</a:t>
            </a:r>
            <a:r>
              <a:rPr lang="en-US" altLang="zh-CN" sz="2400" dirty="0"/>
              <a:t> points to the position to insert the next element</a:t>
            </a:r>
          </a:p>
        </p:txBody>
      </p:sp>
      <p:sp>
        <p:nvSpPr>
          <p:cNvPr id="188420" name="Rectangle 4">
            <a:extLst>
              <a:ext uri="{FF2B5EF4-FFF2-40B4-BE49-F238E27FC236}">
                <a16:creationId xmlns:a16="http://schemas.microsoft.com/office/drawing/2014/main" id="{DCD37AD2-7883-1A3D-90E1-010C08544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1" name="Rectangle 5">
            <a:extLst>
              <a:ext uri="{FF2B5EF4-FFF2-40B4-BE49-F238E27FC236}">
                <a16:creationId xmlns:a16="http://schemas.microsoft.com/office/drawing/2014/main" id="{B8BA654D-E878-76FE-F704-E84047F5B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2" name="Rectangle 6">
            <a:extLst>
              <a:ext uri="{FF2B5EF4-FFF2-40B4-BE49-F238E27FC236}">
                <a16:creationId xmlns:a16="http://schemas.microsoft.com/office/drawing/2014/main" id="{BB0BA7AC-73C5-DC65-248E-151D8189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23EC3843-5112-0D76-2BA0-2F4D3820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EA749DF7-173A-6311-A5BA-6F64DCF5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DECD3C1C-5224-8293-B222-AC45C68E3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6" name="Rectangle 10">
            <a:extLst>
              <a:ext uri="{FF2B5EF4-FFF2-40B4-BE49-F238E27FC236}">
                <a16:creationId xmlns:a16="http://schemas.microsoft.com/office/drawing/2014/main" id="{F17F9AC1-BA92-C1A2-C240-7B807F42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7" name="Text Box 11">
            <a:extLst>
              <a:ext uri="{FF2B5EF4-FFF2-40B4-BE49-F238E27FC236}">
                <a16:creationId xmlns:a16="http://schemas.microsoft.com/office/drawing/2014/main" id="{A7C889B6-0EEA-7020-B76F-C37EC5B62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327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88428" name="Text Box 12">
            <a:extLst>
              <a:ext uri="{FF2B5EF4-FFF2-40B4-BE49-F238E27FC236}">
                <a16:creationId xmlns:a16="http://schemas.microsoft.com/office/drawing/2014/main" id="{8B571E52-B0F5-05C5-5C50-E67780AA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03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88430" name="Line 14">
            <a:extLst>
              <a:ext uri="{FF2B5EF4-FFF2-40B4-BE49-F238E27FC236}">
                <a16:creationId xmlns:a16="http://schemas.microsoft.com/office/drawing/2014/main" id="{186EEA1C-AEDE-155E-F8CB-842185385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4448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31" name="Text Box 15">
            <a:extLst>
              <a:ext uri="{FF2B5EF4-FFF2-40B4-BE49-F238E27FC236}">
                <a16:creationId xmlns:a16="http://schemas.microsoft.com/office/drawing/2014/main" id="{6A2413DE-515C-8E86-797E-FE6564D1B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32004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next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3781</TotalTime>
  <Words>2217</Words>
  <Application>Microsoft Macintosh PowerPoint</Application>
  <PresentationFormat>全屏显示(4:3)</PresentationFormat>
  <Paragraphs>469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Euclid Extra</vt:lpstr>
      <vt:lpstr>Arial</vt:lpstr>
      <vt:lpstr>Courier New</vt:lpstr>
      <vt:lpstr>Helvetica</vt:lpstr>
      <vt:lpstr>Tahoma</vt:lpstr>
      <vt:lpstr>Wingdings</vt:lpstr>
      <vt:lpstr>Blends</vt:lpstr>
      <vt:lpstr>Vector</vt:lpstr>
      <vt:lpstr>Data Structures</vt:lpstr>
      <vt:lpstr>What will this part cover?</vt:lpstr>
      <vt:lpstr>Linear Data Structures</vt:lpstr>
      <vt:lpstr>Typical operations</vt:lpstr>
      <vt:lpstr>Polymorphic Abstract Data Types in C</vt:lpstr>
      <vt:lpstr>Implementations</vt:lpstr>
      <vt:lpstr>Array-based Implementation</vt:lpstr>
      <vt:lpstr>Implementation Using Array</vt:lpstr>
      <vt:lpstr>1st Try</vt:lpstr>
      <vt:lpstr>Array-based</vt:lpstr>
      <vt:lpstr>The Interface</vt:lpstr>
      <vt:lpstr>Create an Empty List</vt:lpstr>
      <vt:lpstr>Create an Empty List</vt:lpstr>
      <vt:lpstr>Create an Empty List</vt:lpstr>
      <vt:lpstr>Create an Empty List</vt:lpstr>
      <vt:lpstr>Create an Empty List</vt:lpstr>
      <vt:lpstr>Operation: “length”</vt:lpstr>
      <vt:lpstr>Operation: “nth”</vt:lpstr>
      <vt:lpstr>Operation: “nth”</vt:lpstr>
      <vt:lpstr>Operation: “insert”</vt:lpstr>
      <vt:lpstr>Operation: “insert”</vt:lpstr>
      <vt:lpstr>Operation: “insert”</vt:lpstr>
      <vt:lpstr>Operation: “insert”</vt:lpstr>
      <vt:lpstr>Operation: “insert”</vt:lpstr>
      <vt:lpstr>Operation: “insert”</vt:lpstr>
      <vt:lpstr>Perfect?</vt:lpstr>
      <vt:lpstr>Extensible Array</vt:lpstr>
      <vt:lpstr>Extensible Array</vt:lpstr>
      <vt:lpstr>Extensible Array</vt:lpstr>
      <vt:lpstr>Extensible Array</vt:lpstr>
      <vt:lpstr>Extensible Array</vt:lpstr>
      <vt:lpstr>Operation: “delete”</vt:lpstr>
      <vt:lpstr>Operation: “foreach”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Array</dc:title>
  <dc:subject>Baojian Hua</dc:subject>
  <dc:creator/>
  <cp:lastModifiedBy>bj.hua@outlook.com</cp:lastModifiedBy>
  <cp:revision>3042</cp:revision>
  <cp:lastPrinted>1601-01-01T00:00:00Z</cp:lastPrinted>
  <dcterms:created xsi:type="dcterms:W3CDTF">1601-01-01T00:00:00Z</dcterms:created>
  <dcterms:modified xsi:type="dcterms:W3CDTF">2024-10-14T13:51:05Z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