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7" r:id="rId3"/>
    <p:sldId id="261" r:id="rId4"/>
    <p:sldId id="283" r:id="rId5"/>
    <p:sldId id="262" r:id="rId6"/>
    <p:sldId id="284" r:id="rId7"/>
    <p:sldId id="285" r:id="rId8"/>
    <p:sldId id="286" r:id="rId9"/>
    <p:sldId id="289" r:id="rId10"/>
    <p:sldId id="288" r:id="rId11"/>
    <p:sldId id="276" r:id="rId12"/>
    <p:sldId id="263" r:id="rId13"/>
    <p:sldId id="279" r:id="rId14"/>
    <p:sldId id="282" r:id="rId15"/>
    <p:sldId id="271" r:id="rId16"/>
    <p:sldId id="274" r:id="rId17"/>
    <p:sldId id="290" r:id="rId18"/>
    <p:sldId id="291" r:id="rId19"/>
    <p:sldId id="260" r:id="rId20"/>
    <p:sldId id="281" r:id="rId21"/>
    <p:sldId id="270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AD901-1EE8-A01D-CBC0-564A145D8664}" v="337" dt="2021-03-01T10:13:42.275"/>
    <p1510:client id="{E0E75E5A-7513-7032-9764-B2728F69FF6C}" v="1523" dt="2021-02-18T15:56:28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harper" userId="S::huabj@mail.ustc.edu.cn::e9958210-016b-4198-902c-55719f5166bf" providerId="AD" clId="Web-{924AD901-1EE8-A01D-CBC0-564A145D8664}"/>
    <pc:docChg chg="modSld">
      <pc:chgData name="bobharper" userId="S::huabj@mail.ustc.edu.cn::e9958210-016b-4198-902c-55719f5166bf" providerId="AD" clId="Web-{924AD901-1EE8-A01D-CBC0-564A145D8664}" dt="2021-03-01T10:13:42.275" v="329" actId="20577"/>
      <pc:docMkLst>
        <pc:docMk/>
      </pc:docMkLst>
      <pc:sldChg chg="modSp">
        <pc:chgData name="bobharper" userId="S::huabj@mail.ustc.edu.cn::e9958210-016b-4198-902c-55719f5166bf" providerId="AD" clId="Web-{924AD901-1EE8-A01D-CBC0-564A145D8664}" dt="2021-03-01T10:13:20.869" v="328" actId="20577"/>
        <pc:sldMkLst>
          <pc:docMk/>
          <pc:sldMk cId="0" sldId="256"/>
        </pc:sldMkLst>
        <pc:spChg chg="mod">
          <ac:chgData name="bobharper" userId="S::huabj@mail.ustc.edu.cn::e9958210-016b-4198-902c-55719f5166bf" providerId="AD" clId="Web-{924AD901-1EE8-A01D-CBC0-564A145D8664}" dt="2021-03-01T10:13:20.869" v="328" actId="20577"/>
          <ac:spMkLst>
            <pc:docMk/>
            <pc:sldMk cId="0" sldId="256"/>
            <ac:spMk id="4099" creationId="{52B35E5B-E831-472D-A880-2247EFAFD94F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10:10:25.133" v="306" actId="20577"/>
        <pc:sldMkLst>
          <pc:docMk/>
          <pc:sldMk cId="0" sldId="260"/>
        </pc:sldMkLst>
        <pc:spChg chg="mod">
          <ac:chgData name="bobharper" userId="S::huabj@mail.ustc.edu.cn::e9958210-016b-4198-902c-55719f5166bf" providerId="AD" clId="Web-{924AD901-1EE8-A01D-CBC0-564A145D8664}" dt="2021-03-01T10:10:25.133" v="306" actId="20577"/>
          <ac:spMkLst>
            <pc:docMk/>
            <pc:sldMk cId="0" sldId="260"/>
            <ac:spMk id="11267" creationId="{BBB64715-D6BF-46F0-A3FD-87A1E0BB2DA8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07:05:03.238" v="24" actId="20577"/>
        <pc:sldMkLst>
          <pc:docMk/>
          <pc:sldMk cId="0" sldId="262"/>
        </pc:sldMkLst>
        <pc:spChg chg="mod">
          <ac:chgData name="bobharper" userId="S::huabj@mail.ustc.edu.cn::e9958210-016b-4198-902c-55719f5166bf" providerId="AD" clId="Web-{924AD901-1EE8-A01D-CBC0-564A145D8664}" dt="2021-03-01T07:05:03.238" v="24" actId="20577"/>
          <ac:spMkLst>
            <pc:docMk/>
            <pc:sldMk cId="0" sldId="262"/>
            <ac:spMk id="14339" creationId="{0BF7D10D-B89F-4BAC-B6B2-0531CC5609F8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10:05:37.694" v="240" actId="20577"/>
        <pc:sldMkLst>
          <pc:docMk/>
          <pc:sldMk cId="0" sldId="263"/>
        </pc:sldMkLst>
        <pc:spChg chg="mod">
          <ac:chgData name="bobharper" userId="S::huabj@mail.ustc.edu.cn::e9958210-016b-4198-902c-55719f5166bf" providerId="AD" clId="Web-{924AD901-1EE8-A01D-CBC0-564A145D8664}" dt="2021-03-01T10:05:37.694" v="240" actId="20577"/>
          <ac:spMkLst>
            <pc:docMk/>
            <pc:sldMk cId="0" sldId="263"/>
            <ac:spMk id="15363" creationId="{0D718ACA-7ACE-4881-8595-3EB76E984758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10:07:38.632" v="252" actId="20577"/>
        <pc:sldMkLst>
          <pc:docMk/>
          <pc:sldMk cId="0" sldId="271"/>
        </pc:sldMkLst>
        <pc:spChg chg="mod">
          <ac:chgData name="bobharper" userId="S::huabj@mail.ustc.edu.cn::e9958210-016b-4198-902c-55719f5166bf" providerId="AD" clId="Web-{924AD901-1EE8-A01D-CBC0-564A145D8664}" dt="2021-03-01T10:07:38.632" v="252" actId="20577"/>
          <ac:spMkLst>
            <pc:docMk/>
            <pc:sldMk cId="0" sldId="271"/>
            <ac:spMk id="23555" creationId="{9C171832-1668-49A7-BECE-06C5B45DA88E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10:08:52.383" v="258" actId="20577"/>
        <pc:sldMkLst>
          <pc:docMk/>
          <pc:sldMk cId="0" sldId="274"/>
        </pc:sldMkLst>
        <pc:spChg chg="mod">
          <ac:chgData name="bobharper" userId="S::huabj@mail.ustc.edu.cn::e9958210-016b-4198-902c-55719f5166bf" providerId="AD" clId="Web-{924AD901-1EE8-A01D-CBC0-564A145D8664}" dt="2021-03-01T10:08:52.383" v="258" actId="20577"/>
          <ac:spMkLst>
            <pc:docMk/>
            <pc:sldMk cId="0" sldId="274"/>
            <ac:spMk id="26627" creationId="{E06E22DE-1DC1-4410-AE40-FB7C249C3FAF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10:04:29.959" v="227" actId="20577"/>
        <pc:sldMkLst>
          <pc:docMk/>
          <pc:sldMk cId="0" sldId="276"/>
        </pc:sldMkLst>
        <pc:spChg chg="mod">
          <ac:chgData name="bobharper" userId="S::huabj@mail.ustc.edu.cn::e9958210-016b-4198-902c-55719f5166bf" providerId="AD" clId="Web-{924AD901-1EE8-A01D-CBC0-564A145D8664}" dt="2021-03-01T10:04:29.959" v="227" actId="20577"/>
          <ac:spMkLst>
            <pc:docMk/>
            <pc:sldMk cId="0" sldId="276"/>
            <ac:spMk id="28675" creationId="{0C250863-6EDC-4E0F-83B6-A4549C9D48EE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10:06:11.272" v="243" actId="20577"/>
        <pc:sldMkLst>
          <pc:docMk/>
          <pc:sldMk cId="0" sldId="279"/>
        </pc:sldMkLst>
        <pc:spChg chg="mod">
          <ac:chgData name="bobharper" userId="S::huabj@mail.ustc.edu.cn::e9958210-016b-4198-902c-55719f5166bf" providerId="AD" clId="Web-{924AD901-1EE8-A01D-CBC0-564A145D8664}" dt="2021-03-01T10:06:11.272" v="243" actId="20577"/>
          <ac:spMkLst>
            <pc:docMk/>
            <pc:sldMk cId="0" sldId="279"/>
            <ac:spMk id="31747" creationId="{ABDB66CA-38A7-4702-AFD0-0A9091318697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10:13:42.275" v="329" actId="20577"/>
        <pc:sldMkLst>
          <pc:docMk/>
          <pc:sldMk cId="0" sldId="281"/>
        </pc:sldMkLst>
        <pc:spChg chg="mod">
          <ac:chgData name="bobharper" userId="S::huabj@mail.ustc.edu.cn::e9958210-016b-4198-902c-55719f5166bf" providerId="AD" clId="Web-{924AD901-1EE8-A01D-CBC0-564A145D8664}" dt="2021-03-01T10:13:42.275" v="329" actId="20577"/>
          <ac:spMkLst>
            <pc:docMk/>
            <pc:sldMk cId="0" sldId="281"/>
            <ac:spMk id="33795" creationId="{B7066CF8-68B7-4AC4-AA7F-76AB85115F5F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10:07:00.413" v="248" actId="20577"/>
        <pc:sldMkLst>
          <pc:docMk/>
          <pc:sldMk cId="0" sldId="282"/>
        </pc:sldMkLst>
        <pc:spChg chg="mod">
          <ac:chgData name="bobharper" userId="S::huabj@mail.ustc.edu.cn::e9958210-016b-4198-902c-55719f5166bf" providerId="AD" clId="Web-{924AD901-1EE8-A01D-CBC0-564A145D8664}" dt="2021-03-01T10:06:21.100" v="246" actId="20577"/>
          <ac:spMkLst>
            <pc:docMk/>
            <pc:sldMk cId="0" sldId="282"/>
            <ac:spMk id="34818" creationId="{04211312-ECFC-42E8-A525-0AD2BA741CDF}"/>
          </ac:spMkLst>
        </pc:spChg>
        <pc:spChg chg="mod">
          <ac:chgData name="bobharper" userId="S::huabj@mail.ustc.edu.cn::e9958210-016b-4198-902c-55719f5166bf" providerId="AD" clId="Web-{924AD901-1EE8-A01D-CBC0-564A145D8664}" dt="2021-03-01T10:07:00.413" v="248" actId="20577"/>
          <ac:spMkLst>
            <pc:docMk/>
            <pc:sldMk cId="0" sldId="282"/>
            <ac:spMk id="34819" creationId="{751CC64D-385E-41E7-91B3-33FD06F615A2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07:04:43.534" v="14" actId="20577"/>
        <pc:sldMkLst>
          <pc:docMk/>
          <pc:sldMk cId="306190743" sldId="283"/>
        </pc:sldMkLst>
        <pc:spChg chg="mod">
          <ac:chgData name="bobharper" userId="S::huabj@mail.ustc.edu.cn::e9958210-016b-4198-902c-55719f5166bf" providerId="AD" clId="Web-{924AD901-1EE8-A01D-CBC0-564A145D8664}" dt="2021-03-01T07:04:43.534" v="14" actId="20577"/>
          <ac:spMkLst>
            <pc:docMk/>
            <pc:sldMk cId="306190743" sldId="283"/>
            <ac:spMk id="13315" creationId="{C8B604E7-D5E8-45FD-98D7-7BFF2E7ABEFD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07:05:16.706" v="32" actId="20577"/>
        <pc:sldMkLst>
          <pc:docMk/>
          <pc:sldMk cId="1525972546" sldId="284"/>
        </pc:sldMkLst>
        <pc:spChg chg="mod">
          <ac:chgData name="bobharper" userId="S::huabj@mail.ustc.edu.cn::e9958210-016b-4198-902c-55719f5166bf" providerId="AD" clId="Web-{924AD901-1EE8-A01D-CBC0-564A145D8664}" dt="2021-03-01T07:05:16.706" v="32" actId="20577"/>
          <ac:spMkLst>
            <pc:docMk/>
            <pc:sldMk cId="1525972546" sldId="284"/>
            <ac:spMk id="14339" creationId="{0BF7D10D-B89F-4BAC-B6B2-0531CC5609F8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10:12:17.681" v="318" actId="20577"/>
        <pc:sldMkLst>
          <pc:docMk/>
          <pc:sldMk cId="137286546" sldId="285"/>
        </pc:sldMkLst>
        <pc:spChg chg="mod">
          <ac:chgData name="bobharper" userId="S::huabj@mail.ustc.edu.cn::e9958210-016b-4198-902c-55719f5166bf" providerId="AD" clId="Web-{924AD901-1EE8-A01D-CBC0-564A145D8664}" dt="2021-03-01T10:12:17.681" v="318" actId="20577"/>
          <ac:spMkLst>
            <pc:docMk/>
            <pc:sldMk cId="137286546" sldId="285"/>
            <ac:spMk id="14339" creationId="{0BF7D10D-B89F-4BAC-B6B2-0531CC5609F8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07:06:27.239" v="63" actId="20577"/>
        <pc:sldMkLst>
          <pc:docMk/>
          <pc:sldMk cId="3719547998" sldId="286"/>
        </pc:sldMkLst>
        <pc:spChg chg="mod">
          <ac:chgData name="bobharper" userId="S::huabj@mail.ustc.edu.cn::e9958210-016b-4198-902c-55719f5166bf" providerId="AD" clId="Web-{924AD901-1EE8-A01D-CBC0-564A145D8664}" dt="2021-03-01T07:06:27.239" v="63" actId="20577"/>
          <ac:spMkLst>
            <pc:docMk/>
            <pc:sldMk cId="3719547998" sldId="286"/>
            <ac:spMk id="14339" creationId="{0BF7D10D-B89F-4BAC-B6B2-0531CC5609F8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07:13:47.219" v="205" actId="20577"/>
        <pc:sldMkLst>
          <pc:docMk/>
          <pc:sldMk cId="1447806099" sldId="289"/>
        </pc:sldMkLst>
        <pc:spChg chg="mod">
          <ac:chgData name="bobharper" userId="S::huabj@mail.ustc.edu.cn::e9958210-016b-4198-902c-55719f5166bf" providerId="AD" clId="Web-{924AD901-1EE8-A01D-CBC0-564A145D8664}" dt="2021-03-01T07:13:47.219" v="205" actId="20577"/>
          <ac:spMkLst>
            <pc:docMk/>
            <pc:sldMk cId="1447806099" sldId="289"/>
            <ac:spMk id="14339" creationId="{0BF7D10D-B89F-4BAC-B6B2-0531CC5609F8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10:09:41.477" v="281" actId="20577"/>
        <pc:sldMkLst>
          <pc:docMk/>
          <pc:sldMk cId="818552471" sldId="290"/>
        </pc:sldMkLst>
        <pc:spChg chg="mod">
          <ac:chgData name="bobharper" userId="S::huabj@mail.ustc.edu.cn::e9958210-016b-4198-902c-55719f5166bf" providerId="AD" clId="Web-{924AD901-1EE8-A01D-CBC0-564A145D8664}" dt="2021-03-01T10:09:41.477" v="281" actId="20577"/>
          <ac:spMkLst>
            <pc:docMk/>
            <pc:sldMk cId="818552471" sldId="290"/>
            <ac:spMk id="29699" creationId="{4E182BAE-AFFB-4D8A-8772-A8D3B6B9FE74}"/>
          </ac:spMkLst>
        </pc:spChg>
      </pc:sldChg>
      <pc:sldChg chg="modSp">
        <pc:chgData name="bobharper" userId="S::huabj@mail.ustc.edu.cn::e9958210-016b-4198-902c-55719f5166bf" providerId="AD" clId="Web-{924AD901-1EE8-A01D-CBC0-564A145D8664}" dt="2021-03-01T10:10:14.993" v="301" actId="20577"/>
        <pc:sldMkLst>
          <pc:docMk/>
          <pc:sldMk cId="134466388" sldId="291"/>
        </pc:sldMkLst>
        <pc:spChg chg="mod">
          <ac:chgData name="bobharper" userId="S::huabj@mail.ustc.edu.cn::e9958210-016b-4198-902c-55719f5166bf" providerId="AD" clId="Web-{924AD901-1EE8-A01D-CBC0-564A145D8664}" dt="2021-03-01T10:10:14.993" v="301" actId="20577"/>
          <ac:spMkLst>
            <pc:docMk/>
            <pc:sldMk cId="134466388" sldId="291"/>
            <ac:spMk id="29699" creationId="{4E182BAE-AFFB-4D8A-8772-A8D3B6B9FE74}"/>
          </ac:spMkLst>
        </pc:spChg>
      </pc:sldChg>
    </pc:docChg>
  </pc:docChgLst>
  <pc:docChgLst>
    <pc:chgData name="bobharper" userId="S::huabj@mail.ustc.edu.cn::e9958210-016b-4198-902c-55719f5166bf" providerId="AD" clId="Web-{E0E75E5A-7513-7032-9764-B2728F69FF6C}"/>
    <pc:docChg chg="addSld delSld modSld">
      <pc:chgData name="bobharper" userId="S::huabj@mail.ustc.edu.cn::e9958210-016b-4198-902c-55719f5166bf" providerId="AD" clId="Web-{E0E75E5A-7513-7032-9764-B2728F69FF6C}" dt="2021-02-18T15:56:28.684" v="1496" actId="20577"/>
      <pc:docMkLst>
        <pc:docMk/>
      </pc:docMkLst>
      <pc:sldChg chg="modSp">
        <pc:chgData name="bobharper" userId="S::huabj@mail.ustc.edu.cn::e9958210-016b-4198-902c-55719f5166bf" providerId="AD" clId="Web-{E0E75E5A-7513-7032-9764-B2728F69FF6C}" dt="2021-02-18T15:55:27.946" v="1450" actId="20577"/>
        <pc:sldMkLst>
          <pc:docMk/>
          <pc:sldMk cId="0" sldId="260"/>
        </pc:sldMkLst>
        <pc:spChg chg="mod">
          <ac:chgData name="bobharper" userId="S::huabj@mail.ustc.edu.cn::e9958210-016b-4198-902c-55719f5166bf" providerId="AD" clId="Web-{E0E75E5A-7513-7032-9764-B2728F69FF6C}" dt="2021-02-18T15:55:27.946" v="1450" actId="20577"/>
          <ac:spMkLst>
            <pc:docMk/>
            <pc:sldMk cId="0" sldId="260"/>
            <ac:spMk id="11266" creationId="{6F743D41-71D4-4438-BC14-0C48579DFCAB}"/>
          </ac:spMkLst>
        </pc:spChg>
        <pc:spChg chg="mod">
          <ac:chgData name="bobharper" userId="S::huabj@mail.ustc.edu.cn::e9958210-016b-4198-902c-55719f5166bf" providerId="AD" clId="Web-{E0E75E5A-7513-7032-9764-B2728F69FF6C}" dt="2021-02-18T15:53:38.814" v="1359" actId="20577"/>
          <ac:spMkLst>
            <pc:docMk/>
            <pc:sldMk cId="0" sldId="260"/>
            <ac:spMk id="11267" creationId="{BBB64715-D6BF-46F0-A3FD-87A1E0BB2DA8}"/>
          </ac:spMkLst>
        </pc:spChg>
      </pc:sldChg>
      <pc:sldChg chg="modSp">
        <pc:chgData name="bobharper" userId="S::huabj@mail.ustc.edu.cn::e9958210-016b-4198-902c-55719f5166bf" providerId="AD" clId="Web-{E0E75E5A-7513-7032-9764-B2728F69FF6C}" dt="2021-02-18T15:25:49.474" v="313" actId="20577"/>
        <pc:sldMkLst>
          <pc:docMk/>
          <pc:sldMk cId="0" sldId="262"/>
        </pc:sldMkLst>
        <pc:spChg chg="mod">
          <ac:chgData name="bobharper" userId="S::huabj@mail.ustc.edu.cn::e9958210-016b-4198-902c-55719f5166bf" providerId="AD" clId="Web-{E0E75E5A-7513-7032-9764-B2728F69FF6C}" dt="2021-02-18T15:25:49.474" v="313" actId="20577"/>
          <ac:spMkLst>
            <pc:docMk/>
            <pc:sldMk cId="0" sldId="262"/>
            <ac:spMk id="14339" creationId="{0BF7D10D-B89F-4BAC-B6B2-0531CC5609F8}"/>
          </ac:spMkLst>
        </pc:spChg>
      </pc:sldChg>
      <pc:sldChg chg="modSp">
        <pc:chgData name="bobharper" userId="S::huabj@mail.ustc.edu.cn::e9958210-016b-4198-902c-55719f5166bf" providerId="AD" clId="Web-{E0E75E5A-7513-7032-9764-B2728F69FF6C}" dt="2021-02-18T15:39:46.575" v="867" actId="20577"/>
        <pc:sldMkLst>
          <pc:docMk/>
          <pc:sldMk cId="0" sldId="263"/>
        </pc:sldMkLst>
        <pc:spChg chg="mod">
          <ac:chgData name="bobharper" userId="S::huabj@mail.ustc.edu.cn::e9958210-016b-4198-902c-55719f5166bf" providerId="AD" clId="Web-{E0E75E5A-7513-7032-9764-B2728F69FF6C}" dt="2021-02-18T15:39:46.575" v="867" actId="20577"/>
          <ac:spMkLst>
            <pc:docMk/>
            <pc:sldMk cId="0" sldId="263"/>
            <ac:spMk id="15363" creationId="{0D718ACA-7ACE-4881-8595-3EB76E984758}"/>
          </ac:spMkLst>
        </pc:spChg>
      </pc:sldChg>
      <pc:sldChg chg="modSp">
        <pc:chgData name="bobharper" userId="S::huabj@mail.ustc.edu.cn::e9958210-016b-4198-902c-55719f5166bf" providerId="AD" clId="Web-{E0E75E5A-7513-7032-9764-B2728F69FF6C}" dt="2021-02-18T15:56:28.684" v="1496" actId="20577"/>
        <pc:sldMkLst>
          <pc:docMk/>
          <pc:sldMk cId="0" sldId="270"/>
        </pc:sldMkLst>
        <pc:spChg chg="mod">
          <ac:chgData name="bobharper" userId="S::huabj@mail.ustc.edu.cn::e9958210-016b-4198-902c-55719f5166bf" providerId="AD" clId="Web-{E0E75E5A-7513-7032-9764-B2728F69FF6C}" dt="2021-02-18T15:56:28.684" v="1496" actId="20577"/>
          <ac:spMkLst>
            <pc:docMk/>
            <pc:sldMk cId="0" sldId="270"/>
            <ac:spMk id="22531" creationId="{C280AB01-99AD-4C8A-A849-70A61AB653B9}"/>
          </ac:spMkLst>
        </pc:spChg>
      </pc:sldChg>
      <pc:sldChg chg="modSp">
        <pc:chgData name="bobharper" userId="S::huabj@mail.ustc.edu.cn::e9958210-016b-4198-902c-55719f5166bf" providerId="AD" clId="Web-{E0E75E5A-7513-7032-9764-B2728F69FF6C}" dt="2021-02-18T15:45:43.252" v="1042" actId="20577"/>
        <pc:sldMkLst>
          <pc:docMk/>
          <pc:sldMk cId="0" sldId="271"/>
        </pc:sldMkLst>
        <pc:spChg chg="mod">
          <ac:chgData name="bobharper" userId="S::huabj@mail.ustc.edu.cn::e9958210-016b-4198-902c-55719f5166bf" providerId="AD" clId="Web-{E0E75E5A-7513-7032-9764-B2728F69FF6C}" dt="2021-02-18T15:45:43.252" v="1042" actId="20577"/>
          <ac:spMkLst>
            <pc:docMk/>
            <pc:sldMk cId="0" sldId="271"/>
            <ac:spMk id="23554" creationId="{7C4FB418-1558-47EC-ADB1-CA91E6D2542C}"/>
          </ac:spMkLst>
        </pc:spChg>
        <pc:spChg chg="mod">
          <ac:chgData name="bobharper" userId="S::huabj@mail.ustc.edu.cn::e9958210-016b-4198-902c-55719f5166bf" providerId="AD" clId="Web-{E0E75E5A-7513-7032-9764-B2728F69FF6C}" dt="2021-02-18T15:45:08.078" v="1036" actId="20577"/>
          <ac:spMkLst>
            <pc:docMk/>
            <pc:sldMk cId="0" sldId="271"/>
            <ac:spMk id="23555" creationId="{9C171832-1668-49A7-BECE-06C5B45DA88E}"/>
          </ac:spMkLst>
        </pc:spChg>
      </pc:sldChg>
      <pc:sldChg chg="del">
        <pc:chgData name="bobharper" userId="S::huabj@mail.ustc.edu.cn::e9958210-016b-4198-902c-55719f5166bf" providerId="AD" clId="Web-{E0E75E5A-7513-7032-9764-B2728F69FF6C}" dt="2021-02-18T15:50:49.004" v="1166"/>
        <pc:sldMkLst>
          <pc:docMk/>
          <pc:sldMk cId="0" sldId="272"/>
        </pc:sldMkLst>
      </pc:sldChg>
      <pc:sldChg chg="addSp modSp">
        <pc:chgData name="bobharper" userId="S::huabj@mail.ustc.edu.cn::e9958210-016b-4198-902c-55719f5166bf" providerId="AD" clId="Web-{E0E75E5A-7513-7032-9764-B2728F69FF6C}" dt="2021-02-18T15:48:36.121" v="1103"/>
        <pc:sldMkLst>
          <pc:docMk/>
          <pc:sldMk cId="0" sldId="274"/>
        </pc:sldMkLst>
        <pc:spChg chg="add mod">
          <ac:chgData name="bobharper" userId="S::huabj@mail.ustc.edu.cn::e9958210-016b-4198-902c-55719f5166bf" providerId="AD" clId="Web-{E0E75E5A-7513-7032-9764-B2728F69FF6C}" dt="2021-02-18T15:48:36.121" v="1103"/>
          <ac:spMkLst>
            <pc:docMk/>
            <pc:sldMk cId="0" sldId="274"/>
            <ac:spMk id="2" creationId="{F68586EC-7005-47C2-A79E-2B7D25EBFA08}"/>
          </ac:spMkLst>
        </pc:spChg>
        <pc:spChg chg="mod">
          <ac:chgData name="bobharper" userId="S::huabj@mail.ustc.edu.cn::e9958210-016b-4198-902c-55719f5166bf" providerId="AD" clId="Web-{E0E75E5A-7513-7032-9764-B2728F69FF6C}" dt="2021-02-18T15:46:23.973" v="1063" actId="20577"/>
          <ac:spMkLst>
            <pc:docMk/>
            <pc:sldMk cId="0" sldId="274"/>
            <ac:spMk id="26626" creationId="{E7961B0A-7D1A-4DE8-908F-A6E22FCA611E}"/>
          </ac:spMkLst>
        </pc:spChg>
        <pc:spChg chg="mod">
          <ac:chgData name="bobharper" userId="S::huabj@mail.ustc.edu.cn::e9958210-016b-4198-902c-55719f5166bf" providerId="AD" clId="Web-{E0E75E5A-7513-7032-9764-B2728F69FF6C}" dt="2021-02-18T15:47:42.071" v="1099" actId="20577"/>
          <ac:spMkLst>
            <pc:docMk/>
            <pc:sldMk cId="0" sldId="274"/>
            <ac:spMk id="26627" creationId="{E06E22DE-1DC1-4410-AE40-FB7C249C3FAF}"/>
          </ac:spMkLst>
        </pc:spChg>
      </pc:sldChg>
      <pc:sldChg chg="del">
        <pc:chgData name="bobharper" userId="S::huabj@mail.ustc.edu.cn::e9958210-016b-4198-902c-55719f5166bf" providerId="AD" clId="Web-{E0E75E5A-7513-7032-9764-B2728F69FF6C}" dt="2021-02-18T15:40:10.513" v="869"/>
        <pc:sldMkLst>
          <pc:docMk/>
          <pc:sldMk cId="0" sldId="275"/>
        </pc:sldMkLst>
      </pc:sldChg>
      <pc:sldChg chg="modSp">
        <pc:chgData name="bobharper" userId="S::huabj@mail.ustc.edu.cn::e9958210-016b-4198-902c-55719f5166bf" providerId="AD" clId="Web-{E0E75E5A-7513-7032-9764-B2728F69FF6C}" dt="2021-02-18T15:21:46.881" v="171" actId="20577"/>
        <pc:sldMkLst>
          <pc:docMk/>
          <pc:sldMk cId="0" sldId="276"/>
        </pc:sldMkLst>
        <pc:spChg chg="mod">
          <ac:chgData name="bobharper" userId="S::huabj@mail.ustc.edu.cn::e9958210-016b-4198-902c-55719f5166bf" providerId="AD" clId="Web-{E0E75E5A-7513-7032-9764-B2728F69FF6C}" dt="2021-02-18T15:21:46.881" v="171" actId="20577"/>
          <ac:spMkLst>
            <pc:docMk/>
            <pc:sldMk cId="0" sldId="276"/>
            <ac:spMk id="28675" creationId="{0C250863-6EDC-4E0F-83B6-A4549C9D48EE}"/>
          </ac:spMkLst>
        </pc:spChg>
      </pc:sldChg>
      <pc:sldChg chg="modSp del">
        <pc:chgData name="bobharper" userId="S::huabj@mail.ustc.edu.cn::e9958210-016b-4198-902c-55719f5166bf" providerId="AD" clId="Web-{E0E75E5A-7513-7032-9764-B2728F69FF6C}" dt="2021-02-18T15:55:19.992" v="1444"/>
        <pc:sldMkLst>
          <pc:docMk/>
          <pc:sldMk cId="0" sldId="277"/>
        </pc:sldMkLst>
        <pc:spChg chg="mod">
          <ac:chgData name="bobharper" userId="S::huabj@mail.ustc.edu.cn::e9958210-016b-4198-902c-55719f5166bf" providerId="AD" clId="Web-{E0E75E5A-7513-7032-9764-B2728F69FF6C}" dt="2021-02-18T15:47:46.696" v="1101" actId="20577"/>
          <ac:spMkLst>
            <pc:docMk/>
            <pc:sldMk cId="0" sldId="277"/>
            <ac:spMk id="29698" creationId="{6A81316F-BF7E-49E8-BDBF-302B8377F0CD}"/>
          </ac:spMkLst>
        </pc:spChg>
      </pc:sldChg>
      <pc:sldChg chg="modSp">
        <pc:chgData name="bobharper" userId="S::huabj@mail.ustc.edu.cn::e9958210-016b-4198-902c-55719f5166bf" providerId="AD" clId="Web-{E0E75E5A-7513-7032-9764-B2728F69FF6C}" dt="2021-02-18T15:45:34.595" v="1039" actId="20577"/>
        <pc:sldMkLst>
          <pc:docMk/>
          <pc:sldMk cId="0" sldId="279"/>
        </pc:sldMkLst>
        <pc:spChg chg="mod">
          <ac:chgData name="bobharper" userId="S::huabj@mail.ustc.edu.cn::e9958210-016b-4198-902c-55719f5166bf" providerId="AD" clId="Web-{E0E75E5A-7513-7032-9764-B2728F69FF6C}" dt="2021-02-18T15:45:34.595" v="1039" actId="20577"/>
          <ac:spMkLst>
            <pc:docMk/>
            <pc:sldMk cId="0" sldId="279"/>
            <ac:spMk id="31746" creationId="{13106F90-678B-47EE-A1E0-51A99D58A3E8}"/>
          </ac:spMkLst>
        </pc:spChg>
        <pc:spChg chg="mod">
          <ac:chgData name="bobharper" userId="S::huabj@mail.ustc.edu.cn::e9958210-016b-4198-902c-55719f5166bf" providerId="AD" clId="Web-{E0E75E5A-7513-7032-9764-B2728F69FF6C}" dt="2021-02-18T15:42:45.851" v="979" actId="20577"/>
          <ac:spMkLst>
            <pc:docMk/>
            <pc:sldMk cId="0" sldId="279"/>
            <ac:spMk id="31747" creationId="{ABDB66CA-38A7-4702-AFD0-0A9091318697}"/>
          </ac:spMkLst>
        </pc:spChg>
      </pc:sldChg>
      <pc:sldChg chg="modSp">
        <pc:chgData name="bobharper" userId="S::huabj@mail.ustc.edu.cn::e9958210-016b-4198-902c-55719f5166bf" providerId="AD" clId="Web-{E0E75E5A-7513-7032-9764-B2728F69FF6C}" dt="2021-02-18T15:56:15.011" v="1491" actId="20577"/>
        <pc:sldMkLst>
          <pc:docMk/>
          <pc:sldMk cId="0" sldId="281"/>
        </pc:sldMkLst>
        <pc:spChg chg="mod">
          <ac:chgData name="bobharper" userId="S::huabj@mail.ustc.edu.cn::e9958210-016b-4198-902c-55719f5166bf" providerId="AD" clId="Web-{E0E75E5A-7513-7032-9764-B2728F69FF6C}" dt="2021-02-18T15:56:15.011" v="1491" actId="20577"/>
          <ac:spMkLst>
            <pc:docMk/>
            <pc:sldMk cId="0" sldId="281"/>
            <ac:spMk id="33795" creationId="{B7066CF8-68B7-4AC4-AA7F-76AB85115F5F}"/>
          </ac:spMkLst>
        </pc:spChg>
      </pc:sldChg>
      <pc:sldChg chg="modSp">
        <pc:chgData name="bobharper" userId="S::huabj@mail.ustc.edu.cn::e9958210-016b-4198-902c-55719f5166bf" providerId="AD" clId="Web-{E0E75E5A-7513-7032-9764-B2728F69FF6C}" dt="2021-02-18T15:45:39.845" v="1041" actId="20577"/>
        <pc:sldMkLst>
          <pc:docMk/>
          <pc:sldMk cId="0" sldId="282"/>
        </pc:sldMkLst>
        <pc:spChg chg="mod">
          <ac:chgData name="bobharper" userId="S::huabj@mail.ustc.edu.cn::e9958210-016b-4198-902c-55719f5166bf" providerId="AD" clId="Web-{E0E75E5A-7513-7032-9764-B2728F69FF6C}" dt="2021-02-18T15:45:39.845" v="1041" actId="20577"/>
          <ac:spMkLst>
            <pc:docMk/>
            <pc:sldMk cId="0" sldId="282"/>
            <ac:spMk id="34818" creationId="{04211312-ECFC-42E8-A525-0AD2BA741CDF}"/>
          </ac:spMkLst>
        </pc:spChg>
        <pc:spChg chg="mod">
          <ac:chgData name="bobharper" userId="S::huabj@mail.ustc.edu.cn::e9958210-016b-4198-902c-55719f5166bf" providerId="AD" clId="Web-{E0E75E5A-7513-7032-9764-B2728F69FF6C}" dt="2021-02-18T15:43:36.119" v="994" actId="20577"/>
          <ac:spMkLst>
            <pc:docMk/>
            <pc:sldMk cId="0" sldId="282"/>
            <ac:spMk id="34819" creationId="{751CC64D-385E-41E7-91B3-33FD06F615A2}"/>
          </ac:spMkLst>
        </pc:spChg>
      </pc:sldChg>
      <pc:sldChg chg="modSp add replId">
        <pc:chgData name="bobharper" userId="S::huabj@mail.ustc.edu.cn::e9958210-016b-4198-902c-55719f5166bf" providerId="AD" clId="Web-{E0E75E5A-7513-7032-9764-B2728F69FF6C}" dt="2021-02-18T15:22:15.055" v="189" actId="20577"/>
        <pc:sldMkLst>
          <pc:docMk/>
          <pc:sldMk cId="306190743" sldId="283"/>
        </pc:sldMkLst>
        <pc:spChg chg="mod">
          <ac:chgData name="bobharper" userId="S::huabj@mail.ustc.edu.cn::e9958210-016b-4198-902c-55719f5166bf" providerId="AD" clId="Web-{E0E75E5A-7513-7032-9764-B2728F69FF6C}" dt="2021-02-18T15:22:15.055" v="189" actId="20577"/>
          <ac:spMkLst>
            <pc:docMk/>
            <pc:sldMk cId="306190743" sldId="283"/>
            <ac:spMk id="13315" creationId="{C8B604E7-D5E8-45FD-98D7-7BFF2E7ABEFD}"/>
          </ac:spMkLst>
        </pc:spChg>
      </pc:sldChg>
      <pc:sldChg chg="modSp add replId">
        <pc:chgData name="bobharper" userId="S::huabj@mail.ustc.edu.cn::e9958210-016b-4198-902c-55719f5166bf" providerId="AD" clId="Web-{E0E75E5A-7513-7032-9764-B2728F69FF6C}" dt="2021-02-18T15:28:43.984" v="469" actId="20577"/>
        <pc:sldMkLst>
          <pc:docMk/>
          <pc:sldMk cId="1525972546" sldId="284"/>
        </pc:sldMkLst>
        <pc:spChg chg="mod">
          <ac:chgData name="bobharper" userId="S::huabj@mail.ustc.edu.cn::e9958210-016b-4198-902c-55719f5166bf" providerId="AD" clId="Web-{E0E75E5A-7513-7032-9764-B2728F69FF6C}" dt="2021-02-18T15:26:11.647" v="344" actId="20577"/>
          <ac:spMkLst>
            <pc:docMk/>
            <pc:sldMk cId="1525972546" sldId="284"/>
            <ac:spMk id="14338" creationId="{D5DC83FB-8897-4463-AFBC-43217B3816AD}"/>
          </ac:spMkLst>
        </pc:spChg>
        <pc:spChg chg="mod">
          <ac:chgData name="bobharper" userId="S::huabj@mail.ustc.edu.cn::e9958210-016b-4198-902c-55719f5166bf" providerId="AD" clId="Web-{E0E75E5A-7513-7032-9764-B2728F69FF6C}" dt="2021-02-18T15:28:43.984" v="469" actId="20577"/>
          <ac:spMkLst>
            <pc:docMk/>
            <pc:sldMk cId="1525972546" sldId="284"/>
            <ac:spMk id="14339" creationId="{0BF7D10D-B89F-4BAC-B6B2-0531CC5609F8}"/>
          </ac:spMkLst>
        </pc:spChg>
      </pc:sldChg>
      <pc:sldChg chg="modSp add replId">
        <pc:chgData name="bobharper" userId="S::huabj@mail.ustc.edu.cn::e9958210-016b-4198-902c-55719f5166bf" providerId="AD" clId="Web-{E0E75E5A-7513-7032-9764-B2728F69FF6C}" dt="2021-02-18T15:31:16.293" v="611" actId="20577"/>
        <pc:sldMkLst>
          <pc:docMk/>
          <pc:sldMk cId="137286546" sldId="285"/>
        </pc:sldMkLst>
        <pc:spChg chg="mod">
          <ac:chgData name="bobharper" userId="S::huabj@mail.ustc.edu.cn::e9958210-016b-4198-902c-55719f5166bf" providerId="AD" clId="Web-{E0E75E5A-7513-7032-9764-B2728F69FF6C}" dt="2021-02-18T15:29:06.142" v="479" actId="20577"/>
          <ac:spMkLst>
            <pc:docMk/>
            <pc:sldMk cId="137286546" sldId="285"/>
            <ac:spMk id="14338" creationId="{D5DC83FB-8897-4463-AFBC-43217B3816AD}"/>
          </ac:spMkLst>
        </pc:spChg>
        <pc:spChg chg="mod">
          <ac:chgData name="bobharper" userId="S::huabj@mail.ustc.edu.cn::e9958210-016b-4198-902c-55719f5166bf" providerId="AD" clId="Web-{E0E75E5A-7513-7032-9764-B2728F69FF6C}" dt="2021-02-18T15:31:16.293" v="611" actId="20577"/>
          <ac:spMkLst>
            <pc:docMk/>
            <pc:sldMk cId="137286546" sldId="285"/>
            <ac:spMk id="14339" creationId="{0BF7D10D-B89F-4BAC-B6B2-0531CC5609F8}"/>
          </ac:spMkLst>
        </pc:spChg>
      </pc:sldChg>
      <pc:sldChg chg="modSp add replId">
        <pc:chgData name="bobharper" userId="S::huabj@mail.ustc.edu.cn::e9958210-016b-4198-902c-55719f5166bf" providerId="AD" clId="Web-{E0E75E5A-7513-7032-9764-B2728F69FF6C}" dt="2021-02-18T15:36:11.437" v="763" actId="20577"/>
        <pc:sldMkLst>
          <pc:docMk/>
          <pc:sldMk cId="3719547998" sldId="286"/>
        </pc:sldMkLst>
        <pc:spChg chg="mod">
          <ac:chgData name="bobharper" userId="S::huabj@mail.ustc.edu.cn::e9958210-016b-4198-902c-55719f5166bf" providerId="AD" clId="Web-{E0E75E5A-7513-7032-9764-B2728F69FF6C}" dt="2021-02-18T15:31:24.543" v="618" actId="20577"/>
          <ac:spMkLst>
            <pc:docMk/>
            <pc:sldMk cId="3719547998" sldId="286"/>
            <ac:spMk id="14338" creationId="{D5DC83FB-8897-4463-AFBC-43217B3816AD}"/>
          </ac:spMkLst>
        </pc:spChg>
        <pc:spChg chg="mod">
          <ac:chgData name="bobharper" userId="S::huabj@mail.ustc.edu.cn::e9958210-016b-4198-902c-55719f5166bf" providerId="AD" clId="Web-{E0E75E5A-7513-7032-9764-B2728F69FF6C}" dt="2021-02-18T15:36:11.437" v="763" actId="20577"/>
          <ac:spMkLst>
            <pc:docMk/>
            <pc:sldMk cId="3719547998" sldId="286"/>
            <ac:spMk id="14339" creationId="{0BF7D10D-B89F-4BAC-B6B2-0531CC5609F8}"/>
          </ac:spMkLst>
        </pc:spChg>
      </pc:sldChg>
      <pc:sldChg chg="modSp add replId">
        <pc:chgData name="bobharper" userId="S::huabj@mail.ustc.edu.cn::e9958210-016b-4198-902c-55719f5166bf" providerId="AD" clId="Web-{E0E75E5A-7513-7032-9764-B2728F69FF6C}" dt="2021-02-18T15:36:34.048" v="787" actId="20577"/>
        <pc:sldMkLst>
          <pc:docMk/>
          <pc:sldMk cId="2532263283" sldId="287"/>
        </pc:sldMkLst>
        <pc:spChg chg="mod">
          <ac:chgData name="bobharper" userId="S::huabj@mail.ustc.edu.cn::e9958210-016b-4198-902c-55719f5166bf" providerId="AD" clId="Web-{E0E75E5A-7513-7032-9764-B2728F69FF6C}" dt="2021-02-18T15:36:34.048" v="787" actId="20577"/>
          <ac:spMkLst>
            <pc:docMk/>
            <pc:sldMk cId="2532263283" sldId="287"/>
            <ac:spMk id="22531" creationId="{C280AB01-99AD-4C8A-A849-70A61AB653B9}"/>
          </ac:spMkLst>
        </pc:spChg>
      </pc:sldChg>
      <pc:sldChg chg="modSp add replId">
        <pc:chgData name="bobharper" userId="S::huabj@mail.ustc.edu.cn::e9958210-016b-4198-902c-55719f5166bf" providerId="AD" clId="Web-{E0E75E5A-7513-7032-9764-B2728F69FF6C}" dt="2021-02-18T15:36:53.721" v="792" actId="20577"/>
        <pc:sldMkLst>
          <pc:docMk/>
          <pc:sldMk cId="4184742108" sldId="288"/>
        </pc:sldMkLst>
        <pc:spChg chg="mod">
          <ac:chgData name="bobharper" userId="S::huabj@mail.ustc.edu.cn::e9958210-016b-4198-902c-55719f5166bf" providerId="AD" clId="Web-{E0E75E5A-7513-7032-9764-B2728F69FF6C}" dt="2021-02-18T15:36:53.721" v="792" actId="20577"/>
          <ac:spMkLst>
            <pc:docMk/>
            <pc:sldMk cId="4184742108" sldId="288"/>
            <ac:spMk id="22531" creationId="{C280AB01-99AD-4C8A-A849-70A61AB653B9}"/>
          </ac:spMkLst>
        </pc:spChg>
      </pc:sldChg>
      <pc:sldChg chg="modSp add replId">
        <pc:chgData name="bobharper" userId="S::huabj@mail.ustc.edu.cn::e9958210-016b-4198-902c-55719f5166bf" providerId="AD" clId="Web-{E0E75E5A-7513-7032-9764-B2728F69FF6C}" dt="2021-02-18T15:44:01.089" v="1011" actId="20577"/>
        <pc:sldMkLst>
          <pc:docMk/>
          <pc:sldMk cId="1447806099" sldId="289"/>
        </pc:sldMkLst>
        <pc:spChg chg="mod">
          <ac:chgData name="bobharper" userId="S::huabj@mail.ustc.edu.cn::e9958210-016b-4198-902c-55719f5166bf" providerId="AD" clId="Web-{E0E75E5A-7513-7032-9764-B2728F69FF6C}" dt="2021-02-18T15:43:57.730" v="1009" actId="20577"/>
          <ac:spMkLst>
            <pc:docMk/>
            <pc:sldMk cId="1447806099" sldId="289"/>
            <ac:spMk id="14338" creationId="{D5DC83FB-8897-4463-AFBC-43217B3816AD}"/>
          </ac:spMkLst>
        </pc:spChg>
        <pc:spChg chg="mod">
          <ac:chgData name="bobharper" userId="S::huabj@mail.ustc.edu.cn::e9958210-016b-4198-902c-55719f5166bf" providerId="AD" clId="Web-{E0E75E5A-7513-7032-9764-B2728F69FF6C}" dt="2021-02-18T15:44:01.089" v="1011" actId="20577"/>
          <ac:spMkLst>
            <pc:docMk/>
            <pc:sldMk cId="1447806099" sldId="289"/>
            <ac:spMk id="14339" creationId="{0BF7D10D-B89F-4BAC-B6B2-0531CC5609F8}"/>
          </ac:spMkLst>
        </pc:spChg>
      </pc:sldChg>
      <pc:sldChg chg="modSp add replId">
        <pc:chgData name="bobharper" userId="S::huabj@mail.ustc.edu.cn::e9958210-016b-4198-902c-55719f5166bf" providerId="AD" clId="Web-{E0E75E5A-7513-7032-9764-B2728F69FF6C}" dt="2021-02-18T15:50:37.441" v="1164" actId="20577"/>
        <pc:sldMkLst>
          <pc:docMk/>
          <pc:sldMk cId="818552471" sldId="290"/>
        </pc:sldMkLst>
        <pc:spChg chg="mod">
          <ac:chgData name="bobharper" userId="S::huabj@mail.ustc.edu.cn::e9958210-016b-4198-902c-55719f5166bf" providerId="AD" clId="Web-{E0E75E5A-7513-7032-9764-B2728F69FF6C}" dt="2021-02-18T15:50:37.441" v="1164" actId="20577"/>
          <ac:spMkLst>
            <pc:docMk/>
            <pc:sldMk cId="818552471" sldId="290"/>
            <ac:spMk id="29699" creationId="{4E182BAE-AFFB-4D8A-8772-A8D3B6B9FE74}"/>
          </ac:spMkLst>
        </pc:spChg>
      </pc:sldChg>
      <pc:sldChg chg="modSp add replId">
        <pc:chgData name="bobharper" userId="S::huabj@mail.ustc.edu.cn::e9958210-016b-4198-902c-55719f5166bf" providerId="AD" clId="Web-{E0E75E5A-7513-7032-9764-B2728F69FF6C}" dt="2021-02-18T15:52:57.887" v="1334" actId="20577"/>
        <pc:sldMkLst>
          <pc:docMk/>
          <pc:sldMk cId="134466388" sldId="291"/>
        </pc:sldMkLst>
        <pc:spChg chg="mod">
          <ac:chgData name="bobharper" userId="S::huabj@mail.ustc.edu.cn::e9958210-016b-4198-902c-55719f5166bf" providerId="AD" clId="Web-{E0E75E5A-7513-7032-9764-B2728F69FF6C}" dt="2021-02-18T15:51:15.959" v="1180" actId="20577"/>
          <ac:spMkLst>
            <pc:docMk/>
            <pc:sldMk cId="134466388" sldId="291"/>
            <ac:spMk id="29698" creationId="{6A81316F-BF7E-49E8-BDBF-302B8377F0CD}"/>
          </ac:spMkLst>
        </pc:spChg>
        <pc:spChg chg="mod">
          <ac:chgData name="bobharper" userId="S::huabj@mail.ustc.edu.cn::e9958210-016b-4198-902c-55719f5166bf" providerId="AD" clId="Web-{E0E75E5A-7513-7032-9764-B2728F69FF6C}" dt="2021-02-18T15:52:57.887" v="1334" actId="20577"/>
          <ac:spMkLst>
            <pc:docMk/>
            <pc:sldMk cId="134466388" sldId="291"/>
            <ac:spMk id="29699" creationId="{4E182BAE-AFFB-4D8A-8772-A8D3B6B9FE74}"/>
          </ac:spMkLst>
        </pc:spChg>
      </pc:sldChg>
      <pc:sldChg chg="modSp add del replId">
        <pc:chgData name="bobharper" userId="S::huabj@mail.ustc.edu.cn::e9958210-016b-4198-902c-55719f5166bf" providerId="AD" clId="Web-{E0E75E5A-7513-7032-9764-B2728F69FF6C}" dt="2021-02-18T15:51:03.802" v="1169"/>
        <pc:sldMkLst>
          <pc:docMk/>
          <pc:sldMk cId="2743277425" sldId="291"/>
        </pc:sldMkLst>
        <pc:spChg chg="mod">
          <ac:chgData name="bobharper" userId="S::huabj@mail.ustc.edu.cn::e9958210-016b-4198-902c-55719f5166bf" providerId="AD" clId="Web-{E0E75E5A-7513-7032-9764-B2728F69FF6C}" dt="2021-02-18T15:50:54.551" v="1168" actId="20577"/>
          <ac:spMkLst>
            <pc:docMk/>
            <pc:sldMk cId="2743277425" sldId="291"/>
            <ac:spMk id="24578" creationId="{14DDFD9C-F151-4498-A3CE-899324C7B3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74F1AE44-9862-42D2-81AE-B7CF87FC50B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5" name="Group 3">
              <a:extLst>
                <a:ext uri="{FF2B5EF4-FFF2-40B4-BE49-F238E27FC236}">
                  <a16:creationId xmlns:a16="http://schemas.microsoft.com/office/drawing/2014/main" id="{A536427B-C67B-4A17-9F20-0C9EA9747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9755822D-2CB0-4E6D-8E8A-3F450C9B0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7" name="Rectangle 5">
                <a:extLst>
                  <a:ext uri="{FF2B5EF4-FFF2-40B4-BE49-F238E27FC236}">
                    <a16:creationId xmlns:a16="http://schemas.microsoft.com/office/drawing/2014/main" id="{661CA0C3-BA10-4B66-9756-D8398BF8D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8" name="Group 6">
              <a:extLst>
                <a:ext uri="{FF2B5EF4-FFF2-40B4-BE49-F238E27FC236}">
                  <a16:creationId xmlns:a16="http://schemas.microsoft.com/office/drawing/2014/main" id="{A0E2560F-4DBF-4E7F-9120-62B082BF3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C10AB3B8-F2E9-40E3-86E1-B4747197F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0" name="Rectangle 8">
                <a:extLst>
                  <a:ext uri="{FF2B5EF4-FFF2-40B4-BE49-F238E27FC236}">
                    <a16:creationId xmlns:a16="http://schemas.microsoft.com/office/drawing/2014/main" id="{EFB1BFBC-D01A-46C1-8295-207EDD24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0CC46F7A-FBF9-4AD9-A03F-280AB113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F2AC2424-71B2-4D33-B809-4B1740F7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6B935DA6-8673-46BB-A64B-45799D5E3E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4" name="Rectangle 12">
            <a:extLst>
              <a:ext uri="{FF2B5EF4-FFF2-40B4-BE49-F238E27FC236}">
                <a16:creationId xmlns:a16="http://schemas.microsoft.com/office/drawing/2014/main" id="{6A78F2F3-80A8-4749-87D2-0D2AE423AD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0ED7A0EE-21C5-4D10-BA5F-D0C68A674C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9C221289-FDF1-49B7-A3F0-913D43C621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207" name="Rectangle 15">
            <a:extLst>
              <a:ext uri="{FF2B5EF4-FFF2-40B4-BE49-F238E27FC236}">
                <a16:creationId xmlns:a16="http://schemas.microsoft.com/office/drawing/2014/main" id="{E914970B-F43E-45FB-9CB3-0D97E757C8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34671346-E2B9-450C-88DC-073B0125B3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21AA4F-9B5E-48F0-841F-5211B2F843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C3A34-D2FA-4C54-BB44-5EE8F1FF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45C469-09C1-49E1-B864-1948DA42F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BF1AF-3EC3-4D6C-AF6B-F6C6A510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D8CC3-815F-4843-B16A-0FAC1A26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0C81F-10C6-4088-A84A-BC76D694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B1A08-F83B-4A36-AB1A-8E8C46C8F3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09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364CA8-6169-4DB4-9408-210FD4332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EF023-D181-4404-85D2-F4A4EA46B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414E3-8F4D-4693-9300-78AD4C2D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430CB-06B6-4E7E-BDDD-18305AE8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8C303-F25B-45B2-BDBA-0DA7184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6A9E5-69E4-4070-91C0-1246025E6C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80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12BA9-F6AD-421F-B6D4-27BEE1A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59DD2-2331-44D7-BE7E-F0E70C6A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5AED9-898E-4A83-A0E3-7C44D00A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B2D5C-3760-4B1D-91C6-A6655472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03D6E-7B2F-4399-8D0B-676A6112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BA92A-496B-40C2-98BE-7780416B9F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6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CCC17-834D-4387-9BE6-DB81104D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341E0-6117-4A90-9539-6ECF777C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E3079-65A3-4AF8-B0D0-2F2E8606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B4851-6888-4684-BCAE-8C1F962A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0025C-69A3-45FE-961E-55011CF5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A2A9B-9DD9-4D99-A2BB-4690C0EA98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3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F46F2-3ADE-46E3-9CBC-2D743688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C400A-4AE9-4490-A461-0260BD234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E2B39-6269-4684-8750-8525487E9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2837C1-B86F-4D96-9286-539CDFA7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F2045-4A16-4FE6-8CBF-704A1189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EA0BCE-7D61-4015-9D64-3CF5B023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B0480-9B00-4487-B326-C4A6775D32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77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A55B9-876F-4BEF-8B62-CCA73D3A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C141B-ABE2-4E34-B33C-1FB135FF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9A5C-AACA-4A5F-85D8-D6AF5C193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23AB14-5EF2-4EE1-9C51-9945FD5A5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2FCAE5-3D2A-46FB-93F8-A24F67208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9C355B-9FDF-497B-8B1D-51DB8E26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F38DDF-36AF-44FA-926C-D160D6EC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8A0A38-EA7F-4F16-9956-C614704B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65FF8-ADE3-4FB5-AB26-99AA32AF52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3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C6DB1-538B-45E3-AFD4-D930D8CC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69E173-8367-413F-9D95-D72D7360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6AC89C-2D45-479D-9D52-DA4B15F5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E924E1-71CB-4F74-B78A-27A24E10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4D49A-1867-407B-A58F-8748E59967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1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01E62-6DC1-4137-A72D-918C989B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9223E2-9CD8-46FF-A5F0-15C0C5F8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0828E-BCBC-4F2F-9631-3C55103A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EF451-1DEC-4B65-9863-27F6BF6784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75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7D15-AFFD-47F9-BBE2-F460A490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564E2-84D9-478A-A0D2-CDBBABF4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E765BC-6185-4E5E-8633-AB8C5605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AAF04-BEBE-43AF-A060-8D4D14D1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36E250-22DE-49B2-9F4E-208AB09D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CB2C-9975-4DA8-8FD9-4B2DB421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AF83B-CEB4-476B-BC09-206D771E5D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92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17F7F-5477-4E66-BE8E-295CA8FC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23308-2501-4C65-99CC-0738D2DE9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B0093A-F0CE-406D-B259-6447AB6CB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69625-511D-4668-B753-DAC151F5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F7F1E-59E5-48CD-8273-CA9ACB56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8698B-9492-47BB-9F31-CF4A08B3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05A93-2D39-4ED6-8038-B9ED50B5EF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2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DD7DA2-CAE4-4EB0-B05C-4E149B2646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519C510-06F8-47C2-A724-DED6D8B94B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E054C73-3F6A-43C1-9751-90D779E883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D491A4D-4FD3-4422-B015-58240DEE23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7FEC9D9-6D38-4C0F-A2DA-A1823B5A6F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BA0E1480-DD1F-40CD-8A13-7B6CB79827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A2FDE45C-CEA6-44AC-9859-AC98C266B2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85E162D4-D30F-4943-84F0-7AA7A52FA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5AE5C86C-D7A2-4759-A457-293BD2986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79F2F413-694F-42DD-A487-F1729724FB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1EBFF31D-78BB-471F-BE97-32685B54B6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6F186622-66E1-4368-96A6-FBDE20FE01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4CB1EA-7E12-424A-979F-C2EB57AE656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ingxi@ustc.edu.cn" TargetMode="External"/><Relationship Id="rId2" Type="http://schemas.openxmlformats.org/officeDocument/2006/relationships/hyperlink" Target="mailto:bjhua@ustc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ff.ustc.edu.cn/~bjhu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85C75C-AEDC-427F-9418-04E82C6AE6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2B35E5B-E831-472D-A880-2247EFAFD9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Topics in Computer Security</a:t>
            </a:r>
          </a:p>
          <a:p>
            <a:r>
              <a:rPr lang="en-US" altLang="zh-CN" sz="24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04CE696-ABA4-4598-93EE-8E0413F03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280AB01-99AD-4C8A-A849-70A61AB65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None/>
            </a:pPr>
            <a:r>
              <a:rPr lang="en-US" altLang="zh-CN" i="1" dirty="0">
                <a:cs typeface="Tahoma"/>
              </a:rPr>
              <a:t>How does this course work?</a:t>
            </a:r>
          </a:p>
        </p:txBody>
      </p:sp>
    </p:spTree>
    <p:extLst>
      <p:ext uri="{BB962C8B-B14F-4D97-AF65-F5344CB8AC3E}">
        <p14:creationId xmlns:p14="http://schemas.microsoft.com/office/powerpoint/2010/main" val="418474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67138D0-40A2-47EB-88D7-23AE6AF79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Administrivia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C250863-6EDC-4E0F-83B6-A4549C9D4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Staff:</a:t>
            </a:r>
          </a:p>
          <a:p>
            <a:pPr lvl="1"/>
            <a:r>
              <a:rPr lang="en-US" altLang="zh-CN" dirty="0"/>
              <a:t>Hua, </a:t>
            </a:r>
            <a:r>
              <a:rPr lang="en-US" altLang="zh-CN" dirty="0" err="1"/>
              <a:t>Baojian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bjhua@ustc.edu.cn</a:t>
            </a:r>
            <a:endParaRPr lang="en-US" altLang="zh-CN" dirty="0">
              <a:cs typeface="Tahoma"/>
            </a:endParaRPr>
          </a:p>
          <a:p>
            <a:pPr lvl="1"/>
            <a:r>
              <a:rPr lang="en-US" altLang="zh-CN" dirty="0"/>
              <a:t>Fan, </a:t>
            </a:r>
            <a:r>
              <a:rPr lang="en-US" altLang="zh-CN"/>
              <a:t>Qiliang:  </a:t>
            </a:r>
            <a:r>
              <a:rPr lang="en-US" altLang="zh-CN">
                <a:hlinkClick r:id="rId3"/>
              </a:rPr>
              <a:t>sa613162@mail.ustc.edu.cn</a:t>
            </a:r>
            <a:endParaRPr lang="en-US" altLang="zh-CN">
              <a:cs typeface="Tahoma"/>
            </a:endParaRPr>
          </a:p>
          <a:p>
            <a:pPr lvl="1"/>
            <a:r>
              <a:rPr lang="en-US" altLang="zh-CN"/>
              <a:t>Pan,Zhizhong: </a:t>
            </a:r>
            <a:r>
              <a:rPr lang="en-US" dirty="0">
                <a:ea typeface="+mn-lt"/>
                <a:cs typeface="+mn-lt"/>
                <a:hlinkClick r:id="rId3"/>
              </a:rPr>
              <a:t>sg513127@mail.ustc.edu.cn</a:t>
            </a:r>
            <a:endParaRPr lang="en-US" dirty="0">
              <a:ea typeface="+mn-lt"/>
              <a:cs typeface="+mn-lt"/>
            </a:endParaRPr>
          </a:p>
          <a:p>
            <a:r>
              <a:rPr lang="en-US" altLang="zh-CN" dirty="0"/>
              <a:t>Course page:</a:t>
            </a:r>
            <a:endParaRPr lang="en-US" altLang="zh-CN" dirty="0">
              <a:cs typeface="Tahoma"/>
            </a:endParaRPr>
          </a:p>
          <a:p>
            <a:pPr lvl="1"/>
            <a:r>
              <a:rPr lang="en-US" altLang="zh-CN" sz="2400" dirty="0">
                <a:hlinkClick r:id="rId4"/>
              </a:rPr>
              <a:t>http://staff.ustc.edu.cn/~bjhua</a:t>
            </a:r>
            <a:endParaRPr lang="en-US" altLang="zh-CN" sz="2400" dirty="0"/>
          </a:p>
          <a:p>
            <a:pPr lvl="1"/>
            <a:r>
              <a:rPr lang="en-US" altLang="zh-CN" sz="2400" dirty="0"/>
              <a:t>papers, labs, books, projects, among other materials</a:t>
            </a:r>
            <a:endParaRPr lang="en-US" altLang="zh-CN" sz="2400" dirty="0">
              <a:cs typeface="Tahoma"/>
            </a:endParaRPr>
          </a:p>
          <a:p>
            <a:pPr lvl="1"/>
            <a:r>
              <a:rPr lang="en-US" altLang="zh-CN" sz="2400" dirty="0"/>
              <a:t>check it frequently</a:t>
            </a:r>
            <a:endParaRPr lang="en-US" altLang="zh-CN" sz="2400" dirty="0"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652605A-96B7-48C7-83CC-704116F9E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Organization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D718ACA-7ACE-4881-8595-3EB76E984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#1: book reading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Chapter assigned before each lecture</a:t>
            </a:r>
            <a:endParaRPr lang="en-US" altLang="zh-CN" sz="2400" dirty="0">
              <a:cs typeface="Tahom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some are very technical, so must read </a:t>
            </a:r>
            <a:r>
              <a:rPr lang="en-US" altLang="zh-CN" sz="2400" dirty="0">
                <a:solidFill>
                  <a:srgbClr val="FF0000"/>
                </a:solidFill>
              </a:rPr>
              <a:t>in advance</a:t>
            </a:r>
            <a:endParaRPr lang="en-US" altLang="zh-CN" sz="2400" dirty="0">
              <a:solidFill>
                <a:srgbClr val="FF0000"/>
              </a:solidFill>
              <a:cs typeface="Tahoma"/>
            </a:endParaRP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Don</a:t>
            </a:r>
            <a:r>
              <a:rPr lang="en-US" altLang="zh-CN" sz="2000" dirty="0">
                <a:latin typeface="Arial"/>
                <a:cs typeface="Arial"/>
              </a:rPr>
              <a:t>’</a:t>
            </a:r>
            <a:r>
              <a:rPr lang="en-US" altLang="zh-CN" sz="2000" dirty="0"/>
              <a:t>t expect to pick it up just by sitting and listening</a:t>
            </a:r>
            <a:endParaRPr lang="en-US" altLang="zh-CN" sz="2000" dirty="0">
              <a:cs typeface="Tahoma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/>
              <a:t>#2: lecture and discussion</a:t>
            </a:r>
            <a:endParaRPr lang="en-US" altLang="zh-CN" sz="2800" dirty="0">
              <a:cs typeface="Tahom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lecture given by me</a:t>
            </a:r>
            <a:endParaRPr lang="en-US" altLang="zh-CN" sz="2400" dirty="0">
              <a:cs typeface="Tahom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discussion by all of us</a:t>
            </a:r>
            <a:endParaRPr lang="en-US" altLang="zh-CN" sz="2400" dirty="0">
              <a:cs typeface="Tahoma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/>
              <a:t>#3: lab</a:t>
            </a:r>
            <a:endParaRPr lang="en-US" altLang="zh-CN" sz="2800" dirty="0">
              <a:cs typeface="Tahom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1 lab/per week planned</a:t>
            </a:r>
            <a:endParaRPr lang="en-US" altLang="zh-CN" sz="2400" dirty="0">
              <a:cs typeface="Tahom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you are expected to become an expert after …</a:t>
            </a:r>
          </a:p>
          <a:p>
            <a:pPr>
              <a:lnSpc>
                <a:spcPct val="80000"/>
              </a:lnSpc>
              <a:buClr>
                <a:srgbClr val="3333CC"/>
              </a:buClr>
            </a:pPr>
            <a:r>
              <a:rPr lang="en-US" altLang="zh-CN" sz="2800" dirty="0"/>
              <a:t>#4: project</a:t>
            </a:r>
            <a:endParaRPr lang="en-US" altLang="zh-CN" sz="2800">
              <a:cs typeface="Tahom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/>
              <a:t>Finish a project (team of no more than 3 people)</a:t>
            </a:r>
            <a:endParaRPr lang="en-US" altLang="zh-CN" sz="2400"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3106F90-678B-47EE-A1E0-51A99D58A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#1: Readings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BDB66CA-38A7-4702-AFD0-0A909131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cs typeface="Tahoma"/>
              </a:rPr>
              <a:t>This year, we'll be using the book</a:t>
            </a:r>
          </a:p>
          <a:p>
            <a:pPr lvl="1">
              <a:lnSpc>
                <a:spcPct val="80000"/>
              </a:lnSpc>
            </a:pPr>
            <a:r>
              <a:rPr lang="en-US" altLang="zh-CN" sz="2400" i="1"/>
              <a:t>Computer security: a hands-on approach</a:t>
            </a:r>
            <a:endParaRPr lang="en-US" i="1">
              <a:cs typeface="Tahoma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/>
              <a:t>how to read?</a:t>
            </a:r>
            <a:endParaRPr lang="en-US" altLang="zh-CN" sz="2800" dirty="0">
              <a:cs typeface="Tahom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what security problem does this chapter intend to address? is this problem real or serious?</a:t>
            </a:r>
            <a:endParaRPr lang="en-US" altLang="zh-CN" sz="2400" dirty="0">
              <a:cs typeface="Tahom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How does the security problem happen?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How to mitigate the problem? novel or borrowed from other fields?</a:t>
            </a:r>
            <a:endParaRPr lang="en-US" altLang="zh-CN" sz="2400">
              <a:cs typeface="Tahom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method</a:t>
            </a:r>
            <a:r>
              <a:rPr lang="en-US" altLang="zh-CN" sz="2400"/>
              <a:t> detail? the benefits and drawbacks?</a:t>
            </a:r>
            <a:endParaRPr lang="en-US" altLang="zh-CN" sz="2400">
              <a:cs typeface="Tahom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Your comment! Better ideas?</a:t>
            </a:r>
            <a:endParaRPr lang="en-US" altLang="zh-CN" sz="2400" dirty="0"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4211312-ECFC-42E8-A525-0AD2BA741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#1: </a:t>
            </a:r>
            <a:r>
              <a:rPr lang="en-US" altLang="zh-CN"/>
              <a:t>Reading, cont'</a:t>
            </a:r>
            <a:endParaRPr lang="zh-CN" altLang="en-US" dirty="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51CC64D-385E-41E7-91B3-33FD06F61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will a question about the topic</a:t>
            </a:r>
          </a:p>
          <a:p>
            <a:pPr lvl="1"/>
            <a:r>
              <a:rPr lang="en-US" altLang="zh-CN" dirty="0"/>
              <a:t>You are expected to answer the question after you read the material</a:t>
            </a:r>
            <a:endParaRPr lang="en-US" altLang="zh-CN" dirty="0">
              <a:cs typeface="Tahoma"/>
            </a:endParaRPr>
          </a:p>
          <a:p>
            <a:r>
              <a:rPr lang="en-US" altLang="zh-CN" dirty="0"/>
              <a:t>And submit you answer </a:t>
            </a:r>
            <a:r>
              <a:rPr lang="en-US" altLang="zh-CN" i="1" dirty="0">
                <a:solidFill>
                  <a:schemeClr val="folHlink"/>
                </a:solidFill>
              </a:rPr>
              <a:t>before</a:t>
            </a:r>
            <a:r>
              <a:rPr lang="en-US" altLang="zh-CN" i="1" dirty="0"/>
              <a:t> </a:t>
            </a:r>
            <a:r>
              <a:rPr lang="en-US" altLang="zh-CN" dirty="0"/>
              <a:t>the next lecture</a:t>
            </a:r>
            <a:endParaRPr lang="en-US" altLang="zh-CN" dirty="0">
              <a:cs typeface="Tahoma"/>
            </a:endParaRPr>
          </a:p>
          <a:p>
            <a:pPr lvl="1"/>
            <a:r>
              <a:rPr lang="en-US" altLang="zh-CN" dirty="0"/>
              <a:t>We</a:t>
            </a:r>
            <a:r>
              <a:rPr lang="en-US" altLang="zh-CN" dirty="0">
                <a:latin typeface="Arial"/>
                <a:cs typeface="Arial"/>
              </a:rPr>
              <a:t>’</a:t>
            </a:r>
            <a:r>
              <a:rPr lang="en-US" altLang="zh-CN" dirty="0"/>
              <a:t>ll </a:t>
            </a:r>
            <a:r>
              <a:rPr lang="en-US" altLang="zh-CN" dirty="0">
                <a:solidFill>
                  <a:srgbClr val="3F3FE0"/>
                </a:solidFill>
              </a:rPr>
              <a:t>not </a:t>
            </a:r>
            <a:r>
              <a:rPr lang="en-US" altLang="zh-CN" dirty="0"/>
              <a:t>grade you answer</a:t>
            </a:r>
            <a:endParaRPr lang="en-US" altLang="zh-CN" dirty="0">
              <a:cs typeface="Tahoma"/>
            </a:endParaRPr>
          </a:p>
          <a:p>
            <a:pPr lvl="1"/>
            <a:r>
              <a:rPr lang="en-US" altLang="zh-CN" dirty="0"/>
              <a:t>but just to see that you</a:t>
            </a:r>
            <a:r>
              <a:rPr lang="en-US" altLang="zh-CN" dirty="0">
                <a:latin typeface="Arial"/>
                <a:cs typeface="Arial"/>
              </a:rPr>
              <a:t>’</a:t>
            </a:r>
            <a:r>
              <a:rPr lang="en-US" altLang="zh-CN" dirty="0"/>
              <a:t>ve made your hands dirty</a:t>
            </a:r>
            <a:endParaRPr lang="en-US" dirty="0"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C4FB418-1558-47EC-ADB1-CA91E6D25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#1: </a:t>
            </a:r>
            <a:r>
              <a:rPr lang="en-US" altLang="zh-CN" dirty="0"/>
              <a:t>Background knowledge</a:t>
            </a:r>
            <a:endParaRPr lang="zh-CN" altLang="en-US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C171832-1668-49A7-BECE-06C5B45DA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Security study means that you must be an expert on the relevant topics</a:t>
            </a:r>
          </a:p>
          <a:p>
            <a:pPr lvl="1"/>
            <a:r>
              <a:rPr lang="en-US" altLang="zh-CN" sz="2400" dirty="0"/>
              <a:t>can we understand virus if we don</a:t>
            </a:r>
            <a:r>
              <a:rPr lang="en-US" altLang="zh-CN" sz="2400" dirty="0">
                <a:latin typeface="Arial"/>
                <a:cs typeface="Arial"/>
              </a:rPr>
              <a:t>’</a:t>
            </a:r>
            <a:r>
              <a:rPr lang="en-US" altLang="zh-CN" sz="2400" dirty="0"/>
              <a:t>t know what's </a:t>
            </a:r>
            <a:r>
              <a:rPr lang="en-US" altLang="zh-CN" sz="2400" dirty="0">
                <a:latin typeface="Arial"/>
                <a:cs typeface="Arial"/>
              </a:rPr>
              <a:t>“</a:t>
            </a:r>
            <a:r>
              <a:rPr lang="en-US" altLang="zh-CN" sz="2400" dirty="0"/>
              <a:t>.exe</a:t>
            </a:r>
            <a:r>
              <a:rPr lang="en-US" altLang="zh-CN" sz="2400" dirty="0">
                <a:latin typeface="Arial"/>
                <a:cs typeface="Arial"/>
              </a:rPr>
              <a:t>”</a:t>
            </a:r>
            <a:r>
              <a:rPr lang="en-US" altLang="zh-CN" sz="2400" dirty="0"/>
              <a:t> file format or how it</a:t>
            </a:r>
            <a:r>
              <a:rPr lang="en-US" altLang="zh-CN" sz="2400" dirty="0">
                <a:latin typeface="Arial"/>
                <a:cs typeface="Arial"/>
              </a:rPr>
              <a:t>’</a:t>
            </a:r>
            <a:r>
              <a:rPr lang="en-US" altLang="zh-CN" sz="2400" dirty="0"/>
              <a:t>s executed?</a:t>
            </a:r>
            <a:endParaRPr lang="en-US" altLang="zh-CN" sz="2400" dirty="0">
              <a:cs typeface="Tahoma"/>
            </a:endParaRPr>
          </a:p>
          <a:p>
            <a:pPr lvl="1"/>
            <a:r>
              <a:rPr lang="en-US" altLang="zh-CN" sz="2400" dirty="0"/>
              <a:t>can we perform web attack if we don</a:t>
            </a:r>
            <a:r>
              <a:rPr lang="en-US" altLang="zh-CN" sz="2400" dirty="0">
                <a:latin typeface="Arial"/>
                <a:cs typeface="Arial"/>
              </a:rPr>
              <a:t>’</a:t>
            </a:r>
            <a:r>
              <a:rPr lang="en-US" altLang="zh-CN" sz="2400" dirty="0"/>
              <a:t>t know how </a:t>
            </a:r>
            <a:r>
              <a:rPr lang="en-US" altLang="zh-CN" sz="2400"/>
              <a:t>browsers and web servers work?</a:t>
            </a:r>
            <a:endParaRPr lang="en-US" altLang="zh-CN" sz="2400">
              <a:cs typeface="Tahoma"/>
            </a:endParaRPr>
          </a:p>
          <a:p>
            <a:r>
              <a:rPr lang="en-US" altLang="zh-CN" sz="2800" dirty="0"/>
              <a:t>So, when reading the assigned papers, pick up the background knowledge along the way</a:t>
            </a:r>
            <a:endParaRPr lang="en-US" altLang="zh-CN" sz="2800" dirty="0">
              <a:cs typeface="Tahoma"/>
            </a:endParaRPr>
          </a:p>
          <a:p>
            <a:pPr lvl="1"/>
            <a:r>
              <a:rPr lang="en-US" altLang="zh-CN" sz="2400" dirty="0"/>
              <a:t>we</a:t>
            </a:r>
            <a:r>
              <a:rPr lang="en-US" altLang="zh-CN" sz="2400" dirty="0">
                <a:latin typeface="Arial"/>
                <a:cs typeface="Arial"/>
              </a:rPr>
              <a:t>’</a:t>
            </a:r>
            <a:r>
              <a:rPr lang="en-US" altLang="zh-CN" sz="2400" dirty="0"/>
              <a:t>d offer some other auxiliary materials</a:t>
            </a:r>
            <a:endParaRPr lang="en-US" altLang="zh-CN" sz="2400" dirty="0"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7961B0A-7D1A-4DE8-908F-A6E22FCA6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#2: </a:t>
            </a:r>
            <a:r>
              <a:rPr lang="en-US" altLang="zh-CN" dirty="0"/>
              <a:t>lecture &amp; discussion</a:t>
            </a:r>
            <a:endParaRPr lang="zh-CN" altLang="en-US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06E22DE-1DC1-4410-AE40-FB7C249C3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Three parts in each week</a:t>
            </a:r>
            <a:r>
              <a:rPr lang="en-US" altLang="zh-CN" dirty="0">
                <a:latin typeface="Arial"/>
                <a:cs typeface="Arial"/>
              </a:rPr>
              <a:t>’</a:t>
            </a:r>
            <a:r>
              <a:rPr lang="en-US" altLang="zh-CN" dirty="0"/>
              <a:t>s lecture:</a:t>
            </a:r>
          </a:p>
          <a:p>
            <a:pPr lvl="1"/>
            <a:r>
              <a:rPr lang="en-US" altLang="zh-CN" dirty="0"/>
              <a:t>#1: background knowledge, zero-starting</a:t>
            </a:r>
            <a:endParaRPr lang="en-US" altLang="zh-CN" dirty="0">
              <a:cs typeface="Tahoma"/>
            </a:endParaRPr>
          </a:p>
          <a:p>
            <a:pPr lvl="2"/>
            <a:r>
              <a:rPr lang="en-US" altLang="zh-CN" dirty="0"/>
              <a:t>e.g., what</a:t>
            </a:r>
            <a:r>
              <a:rPr lang="en-US" altLang="zh-CN" dirty="0">
                <a:latin typeface="Arial"/>
                <a:cs typeface="Arial"/>
              </a:rPr>
              <a:t>’</a:t>
            </a:r>
            <a:r>
              <a:rPr lang="en-US" altLang="zh-CN" dirty="0"/>
              <a:t>s a buffer, how does it work?</a:t>
            </a:r>
            <a:endParaRPr lang="en-US" altLang="zh-CN" dirty="0">
              <a:cs typeface="Tahoma"/>
            </a:endParaRPr>
          </a:p>
          <a:p>
            <a:pPr lvl="1"/>
            <a:r>
              <a:rPr lang="en-US" altLang="zh-CN" dirty="0"/>
              <a:t>#2: security vulnerability and exploitation</a:t>
            </a:r>
            <a:endParaRPr lang="en-US" altLang="zh-CN" dirty="0">
              <a:cs typeface="Tahoma"/>
            </a:endParaRPr>
          </a:p>
          <a:p>
            <a:pPr lvl="2"/>
            <a:r>
              <a:rPr lang="en-US" altLang="zh-CN" dirty="0"/>
              <a:t>e.g., why a buffer can be overflowed?</a:t>
            </a:r>
            <a:endParaRPr lang="en-US" altLang="zh-CN" dirty="0">
              <a:cs typeface="Tahoma"/>
            </a:endParaRPr>
          </a:p>
          <a:p>
            <a:pPr lvl="2"/>
            <a:r>
              <a:rPr lang="en-US" altLang="zh-CN"/>
              <a:t>e.g., why does an overflow corrupt the system?</a:t>
            </a:r>
            <a:endParaRPr lang="en-US" altLang="zh-CN">
              <a:cs typeface="Tahoma"/>
            </a:endParaRPr>
          </a:p>
          <a:p>
            <a:pPr lvl="1"/>
            <a:r>
              <a:rPr lang="en-US" altLang="zh-CN" dirty="0"/>
              <a:t>#3: defending techniques</a:t>
            </a:r>
            <a:endParaRPr lang="en-US" altLang="zh-CN" dirty="0">
              <a:cs typeface="Tahoma"/>
            </a:endParaRPr>
          </a:p>
          <a:p>
            <a:pPr lvl="2"/>
            <a:r>
              <a:rPr lang="en-US" altLang="zh-CN"/>
              <a:t>e.g., canary, stack-guard or CPU NX-bit</a:t>
            </a:r>
            <a:endParaRPr lang="en-US" altLang="zh-CN">
              <a:cs typeface="Tahom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8586EC-7005-47C2-A79E-2B7D25EBFA08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A81316F-BF7E-49E8-BDBF-302B8377F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#3: Labs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E182BAE-AFFB-4D8A-8772-A8D3B6B9F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808912" cy="4114800"/>
          </a:xfrm>
        </p:spPr>
        <p:txBody>
          <a:bodyPr/>
          <a:lstStyle/>
          <a:p>
            <a:r>
              <a:rPr lang="en-US" altLang="zh-CN" dirty="0"/>
              <a:t>Learning-by-doing, or </a:t>
            </a:r>
            <a:r>
              <a:rPr lang="en-US" altLang="zh-CN" dirty="0">
                <a:solidFill>
                  <a:srgbClr val="3F3FE0"/>
                </a:solidFill>
              </a:rPr>
              <a:t>learning-by-hacking</a:t>
            </a:r>
            <a:endParaRPr lang="zh-CN" altLang="en-US" dirty="0">
              <a:solidFill>
                <a:srgbClr val="3F3FE0"/>
              </a:solidFill>
            </a:endParaRPr>
          </a:p>
          <a:p>
            <a:r>
              <a:rPr lang="en-US" altLang="zh-CN" dirty="0"/>
              <a:t>This year, we'll be using the accompanied SEED project with the book</a:t>
            </a:r>
            <a:endParaRPr lang="en-US" altLang="zh-CN" dirty="0">
              <a:cs typeface="Tahoma"/>
            </a:endParaRPr>
          </a:p>
          <a:p>
            <a:pPr lvl="1"/>
            <a:r>
              <a:rPr lang="en-US" altLang="zh-CN" dirty="0">
                <a:cs typeface="Tahoma"/>
              </a:rPr>
              <a:t>Roughly 1 lab/per week</a:t>
            </a:r>
          </a:p>
          <a:p>
            <a:pPr lvl="1"/>
            <a:r>
              <a:rPr lang="en-US" altLang="zh-CN">
                <a:cs typeface="Tahoma"/>
              </a:rPr>
              <a:t>Considerable engineering efforts</a:t>
            </a:r>
            <a:endParaRPr lang="en-US" altLang="zh-CN" dirty="0">
              <a:cs typeface="Tahoma"/>
            </a:endParaRPr>
          </a:p>
          <a:p>
            <a:pPr lvl="2"/>
            <a:r>
              <a:rPr lang="en-US" altLang="zh-CN">
                <a:cs typeface="Tahoma"/>
              </a:rPr>
              <a:t>To start early</a:t>
            </a:r>
            <a:endParaRPr lang="en-US" altLang="zh-CN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1855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A81316F-BF7E-49E8-BDBF-302B8377F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#4: Projects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E182BAE-AFFB-4D8A-8772-A8D3B6B9F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808912" cy="4114800"/>
          </a:xfrm>
        </p:spPr>
        <p:txBody>
          <a:bodyPr/>
          <a:lstStyle/>
          <a:p>
            <a:r>
              <a:rPr lang="en-US" altLang="zh-CN">
                <a:cs typeface="Tahoma"/>
              </a:rPr>
              <a:t>Select a topic from machine learning </a:t>
            </a:r>
            <a:r>
              <a:rPr lang="en-US" altLang="zh-CN" dirty="0">
                <a:cs typeface="Tahoma"/>
              </a:rPr>
              <a:t>security</a:t>
            </a:r>
          </a:p>
          <a:p>
            <a:pPr lvl="1">
              <a:buClr>
                <a:srgbClr val="FF0000"/>
              </a:buClr>
            </a:pPr>
            <a:r>
              <a:rPr lang="en-US" altLang="zh-CN" dirty="0">
                <a:cs typeface="Tahoma"/>
              </a:rPr>
              <a:t>And finish a final project</a:t>
            </a:r>
          </a:p>
          <a:p>
            <a:pPr lvl="1">
              <a:buClr>
                <a:srgbClr val="FF0000"/>
              </a:buClr>
            </a:pPr>
            <a:r>
              <a:rPr lang="en-US" altLang="zh-CN" dirty="0">
                <a:cs typeface="Tahoma"/>
              </a:rPr>
              <a:t>See the course web pages for detailed schedule</a:t>
            </a:r>
          </a:p>
          <a:p>
            <a:pPr lvl="2"/>
            <a:r>
              <a:rPr lang="en-US" altLang="zh-CN">
                <a:cs typeface="Tahoma"/>
              </a:rPr>
              <a:t>Proposal, write-up, presentation</a:t>
            </a:r>
          </a:p>
          <a:p>
            <a:pPr>
              <a:buClr>
                <a:srgbClr val="3333CC"/>
              </a:buClr>
            </a:pPr>
            <a:r>
              <a:rPr lang="en-US" altLang="zh-CN">
                <a:cs typeface="Tahoma"/>
              </a:rPr>
              <a:t>In a group of no more than 3 people</a:t>
            </a:r>
          </a:p>
        </p:txBody>
      </p:sp>
    </p:spTree>
    <p:extLst>
      <p:ext uri="{BB962C8B-B14F-4D97-AF65-F5344CB8AC3E}">
        <p14:creationId xmlns:p14="http://schemas.microsoft.com/office/powerpoint/2010/main" val="13446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F743D41-71D4-4438-BC14-0C48579DF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BB64715-D6BF-46F0-A3FD-87A1E0BB2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Labs: 30%</a:t>
            </a:r>
          </a:p>
          <a:p>
            <a:r>
              <a:rPr lang="en-US" altLang="zh-CN"/>
              <a:t>Project: 30%</a:t>
            </a:r>
            <a:endParaRPr lang="en-US" altLang="zh-CN">
              <a:cs typeface="Tahoma"/>
            </a:endParaRPr>
          </a:p>
          <a:p>
            <a:r>
              <a:rPr lang="en-US" altLang="zh-CN"/>
              <a:t>Final-test: 40%</a:t>
            </a:r>
            <a:endParaRPr lang="en-US" altLang="zh-CN"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04CE696-ABA4-4598-93EE-8E0413F03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280AB01-99AD-4C8A-A849-70A61AB65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None/>
            </a:pPr>
            <a:r>
              <a:rPr lang="en-US" altLang="zh-CN" i="1" dirty="0">
                <a:cs typeface="Tahoma"/>
              </a:rPr>
              <a:t>What's this course about?</a:t>
            </a:r>
          </a:p>
        </p:txBody>
      </p:sp>
    </p:spTree>
    <p:extLst>
      <p:ext uri="{BB962C8B-B14F-4D97-AF65-F5344CB8AC3E}">
        <p14:creationId xmlns:p14="http://schemas.microsoft.com/office/powerpoint/2010/main" val="2532263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9E69DD4-C9EB-4C2A-981B-51D905172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to do next?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7066CF8-68B7-4AC4-AA7F-76AB85115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Check out the course web pages</a:t>
            </a:r>
            <a:endParaRPr lang="zh-CN" altLang="en-US"/>
          </a:p>
          <a:p>
            <a:r>
              <a:rPr lang="en-US" altLang="zh-CN" dirty="0"/>
              <a:t>Lab #1 is out:</a:t>
            </a:r>
            <a:endParaRPr lang="en-US"/>
          </a:p>
          <a:p>
            <a:pPr lvl="1"/>
            <a:r>
              <a:rPr lang="en-US" altLang="zh-CN" dirty="0"/>
              <a:t>To install the software</a:t>
            </a:r>
            <a:endParaRPr lang="en-US" altLang="zh-CN" dirty="0" err="1">
              <a:cs typeface="Tahoma"/>
            </a:endParaRPr>
          </a:p>
          <a:p>
            <a:pPr>
              <a:buClr>
                <a:srgbClr val="3333CC"/>
              </a:buClr>
            </a:pPr>
            <a:r>
              <a:rPr lang="en-US" altLang="zh-CN" dirty="0"/>
              <a:t>Read the first assigned reading</a:t>
            </a:r>
            <a:endParaRPr lang="en-US" altLang="zh-CN" dirty="0">
              <a:cs typeface="Tahoma"/>
            </a:endParaRPr>
          </a:p>
          <a:p>
            <a:pPr lvl="1"/>
            <a:r>
              <a:rPr lang="en-US" altLang="zh-CN" dirty="0">
                <a:cs typeface="Tahoma"/>
              </a:rPr>
              <a:t>Do the homework</a:t>
            </a:r>
          </a:p>
          <a:p>
            <a:pPr>
              <a:buClr>
                <a:srgbClr val="3333CC"/>
              </a:buClr>
            </a:pPr>
            <a:r>
              <a:rPr lang="en-US" altLang="zh-CN" dirty="0"/>
              <a:t>Find</a:t>
            </a:r>
            <a:r>
              <a:rPr lang="en-US" altLang="zh-CN">
                <a:cs typeface="Tahoma"/>
              </a:rPr>
              <a:t> partners, form groups, select ML security </a:t>
            </a:r>
            <a:r>
              <a:rPr lang="en-US" altLang="zh-CN" dirty="0">
                <a:cs typeface="Tahoma"/>
              </a:rPr>
              <a:t>topics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04CE696-ABA4-4598-93EE-8E0413F03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280AB01-99AD-4C8A-A849-70A61AB65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None/>
            </a:pPr>
            <a:r>
              <a:rPr lang="en-US" altLang="zh-CN" i="1" dirty="0"/>
              <a:t>Have fun!</a:t>
            </a:r>
            <a:endParaRPr lang="en-US" i="1" dirty="0"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8237451-AB2F-43BF-98F6-B8ADF240A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computer security?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8B604E7-D5E8-45FD-98D7-7BFF2E7AB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Many aspects:</a:t>
            </a:r>
          </a:p>
          <a:p>
            <a:pPr lvl="1"/>
            <a:r>
              <a:rPr lang="en-US" altLang="zh-CN"/>
              <a:t>safety, confidentiality, integrity, availability,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r>
              <a:rPr lang="en-US" altLang="zh-CN"/>
              <a:t>Useful or important? </a:t>
            </a:r>
          </a:p>
          <a:p>
            <a:r>
              <a:rPr lang="en-US" altLang="zh-CN"/>
              <a:t>What principles are applied in building safe and secure systems?</a:t>
            </a:r>
          </a:p>
          <a:p>
            <a:pPr lvl="1"/>
            <a:r>
              <a:rPr lang="en-US" altLang="zh-CN"/>
              <a:t>many ideas: isolation, open design, minimal trusted computing base,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8237451-AB2F-43BF-98F6-B8ADF240A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computer security?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8B604E7-D5E8-45FD-98D7-7BFF2E7AB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Diverse fields:</a:t>
            </a:r>
          </a:p>
          <a:p>
            <a:pPr lvl="1"/>
            <a:r>
              <a:rPr lang="en-US" altLang="zh-CN" dirty="0"/>
              <a:t>Software security, web security, </a:t>
            </a:r>
            <a:r>
              <a:rPr lang="en-US" altLang="zh-CN" dirty="0">
                <a:latin typeface="Tahoma"/>
                <a:cs typeface="Tahoma"/>
              </a:rPr>
              <a:t>networking security, mobile security, ML security, IoT security, blockchain security, </a:t>
            </a:r>
            <a:r>
              <a:rPr lang="en-US" altLang="zh-CN" dirty="0">
                <a:latin typeface="Arial"/>
                <a:cs typeface="Arial"/>
              </a:rPr>
              <a:t>…</a:t>
            </a:r>
          </a:p>
          <a:p>
            <a:r>
              <a:rPr lang="en-US" altLang="zh-CN" dirty="0"/>
              <a:t>And still in rapid growth</a:t>
            </a:r>
            <a:endParaRPr lang="en-US" altLang="zh-CN" dirty="0">
              <a:cs typeface="Tahoma"/>
            </a:endParaRPr>
          </a:p>
          <a:p>
            <a:pPr lvl="1"/>
            <a:r>
              <a:rPr lang="en-US" altLang="zh-CN" dirty="0">
                <a:cs typeface="Tahoma"/>
              </a:rPr>
              <a:t>Every new computer science topic comes with a security topic</a:t>
            </a:r>
          </a:p>
        </p:txBody>
      </p:sp>
    </p:spTree>
    <p:extLst>
      <p:ext uri="{BB962C8B-B14F-4D97-AF65-F5344CB8AC3E}">
        <p14:creationId xmlns:p14="http://schemas.microsoft.com/office/powerpoint/2010/main" val="30619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5DC83FB-8897-4463-AFBC-43217B381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Contents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BF7D10D-B89F-4BAC-B6B2-0531CC560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Foundation of computer security</a:t>
            </a:r>
          </a:p>
          <a:p>
            <a:pPr lvl="1"/>
            <a:r>
              <a:rPr lang="en-US" altLang="zh-CN" sz="2400" dirty="0"/>
              <a:t>General principals, terminologies &amp; concepts</a:t>
            </a:r>
            <a:endParaRPr lang="en-US" altLang="zh-CN" sz="2400" dirty="0">
              <a:cs typeface="Tahoma"/>
            </a:endParaRPr>
          </a:p>
          <a:p>
            <a:r>
              <a:rPr lang="en-US" altLang="zh-CN" sz="2800" dirty="0"/>
              <a:t>Specific security problems and mitigations (5 board topics for this year's course)</a:t>
            </a:r>
            <a:endParaRPr lang="en-US" altLang="zh-CN" sz="2800" dirty="0">
              <a:cs typeface="Tahoma"/>
            </a:endParaRPr>
          </a:p>
          <a:p>
            <a:pPr lvl="1"/>
            <a:r>
              <a:rPr lang="en-US" altLang="zh-CN" sz="2400" dirty="0"/>
              <a:t>Basic principals</a:t>
            </a:r>
            <a:endParaRPr lang="en-US" altLang="zh-CN" sz="2400" dirty="0">
              <a:cs typeface="Tahoma"/>
            </a:endParaRPr>
          </a:p>
          <a:p>
            <a:pPr lvl="1"/>
            <a:r>
              <a:rPr lang="en-US" altLang="zh-CN" sz="2400" dirty="0"/>
              <a:t>Software security</a:t>
            </a:r>
            <a:endParaRPr lang="en-US" altLang="zh-CN" sz="2400" dirty="0">
              <a:cs typeface="Tahoma"/>
            </a:endParaRPr>
          </a:p>
          <a:p>
            <a:pPr lvl="1"/>
            <a:r>
              <a:rPr lang="en-US" altLang="zh-CN" sz="2400" dirty="0"/>
              <a:t>Web security</a:t>
            </a:r>
            <a:endParaRPr lang="en-US" dirty="0"/>
          </a:p>
          <a:p>
            <a:pPr lvl="1"/>
            <a:r>
              <a:rPr lang="en-US" altLang="zh-CN" sz="2400" dirty="0"/>
              <a:t>Network security</a:t>
            </a:r>
            <a:endParaRPr lang="en-US" dirty="0"/>
          </a:p>
          <a:p>
            <a:pPr lvl="1"/>
            <a:r>
              <a:rPr lang="en-US" altLang="zh-CN" sz="2400" dirty="0"/>
              <a:t>Machine learning security</a:t>
            </a:r>
            <a:endParaRPr lang="en-US" altLang="zh-CN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5DC83FB-8897-4463-AFBC-43217B381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Contents:</a:t>
            </a:r>
            <a:br>
              <a:rPr lang="en-US" altLang="zh-CN" dirty="0">
                <a:cs typeface="Tahoma"/>
              </a:rPr>
            </a:br>
            <a:r>
              <a:rPr lang="en-US" altLang="zh-CN" dirty="0">
                <a:cs typeface="Tahoma"/>
              </a:rPr>
              <a:t>software security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BF7D10D-B89F-4BAC-B6B2-0531CC560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Potential topics:</a:t>
            </a:r>
            <a:endParaRPr lang="zh-CN" altLang="en-US" dirty="0"/>
          </a:p>
          <a:p>
            <a:pPr lvl="1"/>
            <a:r>
              <a:rPr lang="en-US" altLang="zh-CN" sz="2400" dirty="0"/>
              <a:t>Set-UID &amp; env-vars</a:t>
            </a:r>
            <a:endParaRPr lang="en-US" dirty="0"/>
          </a:p>
          <a:p>
            <a:pPr lvl="1"/>
            <a:r>
              <a:rPr lang="en-US" altLang="zh-CN" sz="2400" dirty="0"/>
              <a:t>Shell and shellshock</a:t>
            </a:r>
            <a:endParaRPr lang="en-US" dirty="0"/>
          </a:p>
          <a:p>
            <a:pPr lvl="1"/>
            <a:r>
              <a:rPr lang="en-US" altLang="zh-CN" sz="2400" dirty="0"/>
              <a:t>buffer overflow</a:t>
            </a:r>
            <a:endParaRPr lang="en-US" dirty="0"/>
          </a:p>
          <a:p>
            <a:pPr lvl="1"/>
            <a:r>
              <a:rPr lang="en-US" altLang="zh-CN" sz="2400" dirty="0"/>
              <a:t>Ret-to-</a:t>
            </a:r>
            <a:r>
              <a:rPr lang="en-US" altLang="zh-CN" sz="2400" dirty="0" err="1"/>
              <a:t>libc</a:t>
            </a:r>
            <a:r>
              <a:rPr lang="en-US" altLang="zh-CN" sz="2400" dirty="0"/>
              <a:t> &amp; ROP</a:t>
            </a:r>
            <a:endParaRPr lang="en-US" dirty="0"/>
          </a:p>
          <a:p>
            <a:pPr lvl="1"/>
            <a:r>
              <a:rPr lang="en-US" altLang="zh-CN" sz="2400" dirty="0"/>
              <a:t>Format strings attack</a:t>
            </a:r>
            <a:endParaRPr lang="en-US" dirty="0">
              <a:cs typeface="Tahoma"/>
            </a:endParaRPr>
          </a:p>
          <a:p>
            <a:pPr lvl="1"/>
            <a:r>
              <a:rPr lang="en-US" altLang="zh-CN" sz="2400" dirty="0"/>
              <a:t>Race conditions &amp; dirty-COW</a:t>
            </a:r>
            <a:endParaRPr lang="en-US" altLang="zh-CN" sz="24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2597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5DC83FB-8897-4463-AFBC-43217B381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Contents:</a:t>
            </a:r>
            <a:br>
              <a:rPr lang="en-US" altLang="zh-CN" dirty="0">
                <a:cs typeface="Tahoma"/>
              </a:rPr>
            </a:br>
            <a:r>
              <a:rPr lang="en-US" altLang="zh-CN" dirty="0">
                <a:cs typeface="Tahoma"/>
              </a:rPr>
              <a:t>web security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BF7D10D-B89F-4BAC-B6B2-0531CC560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Potential topics:</a:t>
            </a:r>
            <a:endParaRPr lang="zh-CN" altLang="en-US" dirty="0"/>
          </a:p>
          <a:p>
            <a:pPr lvl="1"/>
            <a:r>
              <a:rPr lang="en-US" altLang="zh-CN" sz="2400">
                <a:cs typeface="Tahoma"/>
              </a:rPr>
              <a:t>CSRF: Cross Site Request Forgery</a:t>
            </a:r>
          </a:p>
          <a:p>
            <a:pPr lvl="1"/>
            <a:r>
              <a:rPr lang="en-US" altLang="zh-CN" sz="2400" dirty="0">
                <a:cs typeface="Tahoma"/>
              </a:rPr>
              <a:t>XSS: Cross-Site Scripting</a:t>
            </a:r>
          </a:p>
          <a:p>
            <a:pPr lvl="1"/>
            <a:r>
              <a:rPr lang="en-US" altLang="zh-CN" sz="2400" dirty="0"/>
              <a:t>SQL injection</a:t>
            </a:r>
            <a:endParaRPr lang="en-US" dirty="0">
              <a:cs typeface="Tahoma"/>
            </a:endParaRPr>
          </a:p>
          <a:p>
            <a:pPr lvl="1"/>
            <a:r>
              <a:rPr lang="en-US" altLang="zh-CN" sz="2400"/>
              <a:t>Browser security (if time permits)</a:t>
            </a:r>
            <a:endParaRPr lang="en-US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728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5DC83FB-8897-4463-AFBC-43217B381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Contents:</a:t>
            </a:r>
            <a:br>
              <a:rPr lang="en-US" altLang="zh-CN" dirty="0">
                <a:cs typeface="Tahoma"/>
              </a:rPr>
            </a:br>
            <a:r>
              <a:rPr lang="en-US" altLang="zh-CN" dirty="0">
                <a:cs typeface="Tahoma"/>
              </a:rPr>
              <a:t>networking security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BF7D10D-B89F-4BAC-B6B2-0531CC560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Potential topics:</a:t>
            </a:r>
            <a:endParaRPr lang="zh-CN" altLang="en-US" dirty="0"/>
          </a:p>
          <a:p>
            <a:pPr lvl="1"/>
            <a:r>
              <a:rPr lang="en-US" altLang="zh-CN" sz="2400" dirty="0">
                <a:cs typeface="Tahoma"/>
              </a:rPr>
              <a:t>Packet sniffing and spoofing</a:t>
            </a:r>
            <a:endParaRPr lang="en-US" dirty="0"/>
          </a:p>
          <a:p>
            <a:pPr lvl="1"/>
            <a:r>
              <a:rPr lang="en-US" altLang="zh-CN" sz="2400" dirty="0">
                <a:cs typeface="Tahoma"/>
              </a:rPr>
              <a:t>Link layer (ARP cache poisoning)</a:t>
            </a:r>
          </a:p>
          <a:p>
            <a:pPr lvl="1"/>
            <a:r>
              <a:rPr lang="en-US" altLang="zh-CN" sz="2400" dirty="0"/>
              <a:t>IP layer (IP attack)</a:t>
            </a:r>
            <a:endParaRPr lang="en-US" dirty="0">
              <a:cs typeface="Tahoma"/>
            </a:endParaRPr>
          </a:p>
          <a:p>
            <a:pPr lvl="1"/>
            <a:r>
              <a:rPr lang="en-US" altLang="zh-CN" sz="2400" dirty="0"/>
              <a:t>Transport layer (TCP attack, VPN)</a:t>
            </a:r>
            <a:endParaRPr lang="en-US" altLang="zh-CN" sz="2400" dirty="0">
              <a:cs typeface="Tahoma"/>
            </a:endParaRPr>
          </a:p>
          <a:p>
            <a:pPr lvl="1"/>
            <a:r>
              <a:rPr lang="en-US" altLang="zh-CN" sz="2400" dirty="0">
                <a:cs typeface="Tahoma"/>
              </a:rPr>
              <a:t>Application layer (</a:t>
            </a:r>
            <a:r>
              <a:rPr lang="en-US" sz="2400" dirty="0">
                <a:ea typeface="+mn-lt"/>
                <a:cs typeface="+mn-lt"/>
              </a:rPr>
              <a:t>DNS attack, </a:t>
            </a:r>
            <a:r>
              <a:rPr lang="en-US" altLang="zh-CN" sz="2400" dirty="0">
                <a:cs typeface="Tahoma"/>
              </a:rPr>
              <a:t>PKI &amp; TLS/HTTPS)</a:t>
            </a:r>
          </a:p>
        </p:txBody>
      </p:sp>
    </p:spTree>
    <p:extLst>
      <p:ext uri="{BB962C8B-B14F-4D97-AF65-F5344CB8AC3E}">
        <p14:creationId xmlns:p14="http://schemas.microsoft.com/office/powerpoint/2010/main" val="371954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5DC83FB-8897-4463-AFBC-43217B381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Contents:</a:t>
            </a:r>
            <a:br>
              <a:rPr lang="en-US" altLang="zh-CN" dirty="0">
                <a:cs typeface="Tahoma"/>
              </a:rPr>
            </a:br>
            <a:r>
              <a:rPr lang="en-US" altLang="zh-CN" dirty="0">
                <a:cs typeface="Tahoma"/>
              </a:rPr>
              <a:t>machine learning security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BF7D10D-B89F-4BAC-B6B2-0531CC560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Potential topics:</a:t>
            </a:r>
            <a:endParaRPr lang="zh-CN" altLang="en-US" dirty="0"/>
          </a:p>
          <a:p>
            <a:pPr lvl="1"/>
            <a:r>
              <a:rPr lang="en-US" altLang="zh-CN" sz="2400" dirty="0">
                <a:cs typeface="Tahoma"/>
              </a:rPr>
              <a:t>Backdoor, Trojan horse, neutron overflow, …</a:t>
            </a:r>
            <a:endParaRPr lang="en-US" dirty="0">
              <a:cs typeface="Tahoma"/>
            </a:endParaRPr>
          </a:p>
          <a:p>
            <a:pPr>
              <a:buClr>
                <a:srgbClr val="3333CC"/>
              </a:buClr>
            </a:pPr>
            <a:r>
              <a:rPr lang="en-US" altLang="zh-CN" sz="2800" dirty="0">
                <a:cs typeface="Tahoma"/>
              </a:rPr>
              <a:t>You'll finish a project on this in a group</a:t>
            </a:r>
          </a:p>
          <a:p>
            <a:pPr lvl="1"/>
            <a:r>
              <a:rPr lang="en-US" altLang="zh-CN" sz="2400" dirty="0">
                <a:cs typeface="Tahoma"/>
              </a:rPr>
              <a:t>The content is relatively new</a:t>
            </a:r>
          </a:p>
          <a:p>
            <a:pPr lvl="1"/>
            <a:r>
              <a:rPr lang="en-US" altLang="zh-CN" sz="2400" dirty="0">
                <a:cs typeface="Tahoma"/>
              </a:rPr>
              <a:t>No lectures, but we'll help to select the topics, set up the environments, etc..</a:t>
            </a:r>
          </a:p>
          <a:p>
            <a:pPr lvl="1"/>
            <a:r>
              <a:rPr lang="en-US" altLang="zh-CN" sz="2400" dirty="0">
                <a:cs typeface="Tahoma"/>
              </a:rPr>
              <a:t>Details to be discussed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0609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201</TotalTime>
  <Words>500</Words>
  <Application>Microsoft Office PowerPoint</Application>
  <PresentationFormat>全屏显示(4:3)</PresentationFormat>
  <Paragraphs>101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Blends</vt:lpstr>
      <vt:lpstr>Overview</vt:lpstr>
      <vt:lpstr> </vt:lpstr>
      <vt:lpstr>What’s computer security?</vt:lpstr>
      <vt:lpstr>What’s computer security?</vt:lpstr>
      <vt:lpstr>Course Contents</vt:lpstr>
      <vt:lpstr>Course Contents: software security</vt:lpstr>
      <vt:lpstr>Course Contents: web security</vt:lpstr>
      <vt:lpstr>Course Contents: networking security</vt:lpstr>
      <vt:lpstr>Course Contents: machine learning security</vt:lpstr>
      <vt:lpstr> </vt:lpstr>
      <vt:lpstr>Administrivia</vt:lpstr>
      <vt:lpstr>Course Organization</vt:lpstr>
      <vt:lpstr>#1: Readings</vt:lpstr>
      <vt:lpstr>#1: Reading, cont'</vt:lpstr>
      <vt:lpstr>#1: Background knowledge</vt:lpstr>
      <vt:lpstr>#2: lecture &amp; discussion</vt:lpstr>
      <vt:lpstr>#3: Labs</vt:lpstr>
      <vt:lpstr>#4: Projects</vt:lpstr>
      <vt:lpstr>Evaluation</vt:lpstr>
      <vt:lpstr>What to do next?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jiehepu</cp:lastModifiedBy>
  <cp:revision>799</cp:revision>
  <cp:lastPrinted>1601-01-01T00:00:00Z</cp:lastPrinted>
  <dcterms:created xsi:type="dcterms:W3CDTF">1601-01-01T00:00:00Z</dcterms:created>
  <dcterms:modified xsi:type="dcterms:W3CDTF">2021-03-01T10:13:52Z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