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285" r:id="rId3"/>
    <p:sldId id="301" r:id="rId4"/>
    <p:sldId id="289" r:id="rId5"/>
    <p:sldId id="298" r:id="rId6"/>
    <p:sldId id="290" r:id="rId7"/>
    <p:sldId id="291" r:id="rId8"/>
    <p:sldId id="295" r:id="rId9"/>
    <p:sldId id="299" r:id="rId10"/>
    <p:sldId id="296" r:id="rId11"/>
    <p:sldId id="297" r:id="rId12"/>
    <p:sldId id="300" r:id="rId1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7C6C6F-FAF5-49AB-36C6-B038E1D0E342}" v="4" dt="2021-03-01T10:35:22.921"/>
    <p1510:client id="{A421BC26-3240-A54B-A1B3-17FDE986974E}" v="2" dt="2021-03-01T10:16:05.701"/>
    <p1510:client id="{D3EF3FC5-96FD-2009-3267-01A92BE0F055}" v="606" dt="2021-03-02T01:59:28.967"/>
    <p1510:client id="{E8248CAC-DEE3-B809-F86D-E1F593D09F6E}" v="111" dt="2021-03-01T10:31:19.6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bharper" userId="S::huabj@mail.ustc.edu.cn::e9958210-016b-4198-902c-55719f5166bf" providerId="AD" clId="Web-{6B7C6C6F-FAF5-49AB-36C6-B038E1D0E342}"/>
    <pc:docChg chg="modSld">
      <pc:chgData name="bobharper" userId="S::huabj@mail.ustc.edu.cn::e9958210-016b-4198-902c-55719f5166bf" providerId="AD" clId="Web-{6B7C6C6F-FAF5-49AB-36C6-B038E1D0E342}" dt="2021-03-01T10:35:22.921" v="3" actId="20577"/>
      <pc:docMkLst>
        <pc:docMk/>
      </pc:docMkLst>
      <pc:sldChg chg="delSp modSp">
        <pc:chgData name="bobharper" userId="S::huabj@mail.ustc.edu.cn::e9958210-016b-4198-902c-55719f5166bf" providerId="AD" clId="Web-{6B7C6C6F-FAF5-49AB-36C6-B038E1D0E342}" dt="2021-03-01T10:35:22.921" v="3" actId="20577"/>
        <pc:sldMkLst>
          <pc:docMk/>
          <pc:sldMk cId="0" sldId="256"/>
        </pc:sldMkLst>
        <pc:spChg chg="mod">
          <ac:chgData name="bobharper" userId="S::huabj@mail.ustc.edu.cn::e9958210-016b-4198-902c-55719f5166bf" providerId="AD" clId="Web-{6B7C6C6F-FAF5-49AB-36C6-B038E1D0E342}" dt="2021-03-01T10:35:22.921" v="3" actId="20577"/>
          <ac:spMkLst>
            <pc:docMk/>
            <pc:sldMk cId="0" sldId="256"/>
            <ac:spMk id="4098" creationId="{B49F6141-520E-4A6D-9B59-82A7FBBAE0E6}"/>
          </ac:spMkLst>
        </pc:spChg>
        <pc:picChg chg="del">
          <ac:chgData name="bobharper" userId="S::huabj@mail.ustc.edu.cn::e9958210-016b-4198-902c-55719f5166bf" providerId="AD" clId="Web-{6B7C6C6F-FAF5-49AB-36C6-B038E1D0E342}" dt="2021-03-01T10:35:22.812" v="0"/>
          <ac:picMkLst>
            <pc:docMk/>
            <pc:sldMk cId="0" sldId="256"/>
            <ac:picMk id="4100" creationId="{BD156B49-AFB8-4801-9FCB-DCEEA5159340}"/>
          </ac:picMkLst>
        </pc:picChg>
      </pc:sldChg>
    </pc:docChg>
  </pc:docChgLst>
  <pc:docChgLst>
    <pc:chgData name="bobharper" userId="S::huabj@mail.ustc.edu.cn::e9958210-016b-4198-902c-55719f5166bf" providerId="AD" clId="Web-{D3EF3FC5-96FD-2009-3267-01A92BE0F055}"/>
    <pc:docChg chg="addSld modSld">
      <pc:chgData name="bobharper" userId="S::huabj@mail.ustc.edu.cn::e9958210-016b-4198-902c-55719f5166bf" providerId="AD" clId="Web-{D3EF3FC5-96FD-2009-3267-01A92BE0F055}" dt="2021-03-02T01:59:08.264" v="558" actId="20577"/>
      <pc:docMkLst>
        <pc:docMk/>
      </pc:docMkLst>
      <pc:sldChg chg="modSp">
        <pc:chgData name="bobharper" userId="S::huabj@mail.ustc.edu.cn::e9958210-016b-4198-902c-55719f5166bf" providerId="AD" clId="Web-{D3EF3FC5-96FD-2009-3267-01A92BE0F055}" dt="2021-03-01T10:45:58.970" v="4" actId="20577"/>
        <pc:sldMkLst>
          <pc:docMk/>
          <pc:sldMk cId="0" sldId="256"/>
        </pc:sldMkLst>
        <pc:spChg chg="mod">
          <ac:chgData name="bobharper" userId="S::huabj@mail.ustc.edu.cn::e9958210-016b-4198-902c-55719f5166bf" providerId="AD" clId="Web-{D3EF3FC5-96FD-2009-3267-01A92BE0F055}" dt="2021-03-01T10:45:58.970" v="4" actId="20577"/>
          <ac:spMkLst>
            <pc:docMk/>
            <pc:sldMk cId="0" sldId="256"/>
            <ac:spMk id="4098" creationId="{B49F6141-520E-4A6D-9B59-82A7FBBAE0E6}"/>
          </ac:spMkLst>
        </pc:spChg>
      </pc:sldChg>
      <pc:sldChg chg="addSp delSp modSp">
        <pc:chgData name="bobharper" userId="S::huabj@mail.ustc.edu.cn::e9958210-016b-4198-902c-55719f5166bf" providerId="AD" clId="Web-{D3EF3FC5-96FD-2009-3267-01A92BE0F055}" dt="2021-03-02T01:57:04.417" v="551" actId="20577"/>
        <pc:sldMkLst>
          <pc:docMk/>
          <pc:sldMk cId="0" sldId="285"/>
        </pc:sldMkLst>
        <pc:spChg chg="mod">
          <ac:chgData name="bobharper" userId="S::huabj@mail.ustc.edu.cn::e9958210-016b-4198-902c-55719f5166bf" providerId="AD" clId="Web-{D3EF3FC5-96FD-2009-3267-01A92BE0F055}" dt="2021-03-02T01:57:04.417" v="551" actId="20577"/>
          <ac:spMkLst>
            <pc:docMk/>
            <pc:sldMk cId="0" sldId="285"/>
            <ac:spMk id="38914" creationId="{932FDB1C-FE6D-488F-ADC3-5312571B8E5E}"/>
          </ac:spMkLst>
        </pc:spChg>
        <pc:spChg chg="mod">
          <ac:chgData name="bobharper" userId="S::huabj@mail.ustc.edu.cn::e9958210-016b-4198-902c-55719f5166bf" providerId="AD" clId="Web-{D3EF3FC5-96FD-2009-3267-01A92BE0F055}" dt="2021-03-02T01:56:50.151" v="549" actId="20577"/>
          <ac:spMkLst>
            <pc:docMk/>
            <pc:sldMk cId="0" sldId="285"/>
            <ac:spMk id="38915" creationId="{CB29AF82-6C53-40DC-8970-C82432D8FD8F}"/>
          </ac:spMkLst>
        </pc:spChg>
        <pc:picChg chg="add mod">
          <ac:chgData name="bobharper" userId="S::huabj@mail.ustc.edu.cn::e9958210-016b-4198-902c-55719f5166bf" providerId="AD" clId="Web-{D3EF3FC5-96FD-2009-3267-01A92BE0F055}" dt="2021-03-02T01:56:47.322" v="547" actId="1076"/>
          <ac:picMkLst>
            <pc:docMk/>
            <pc:sldMk cId="0" sldId="285"/>
            <ac:picMk id="2" creationId="{B7DF491E-3911-4CED-A99D-FD0B896225CF}"/>
          </ac:picMkLst>
        </pc:picChg>
        <pc:picChg chg="del">
          <ac:chgData name="bobharper" userId="S::huabj@mail.ustc.edu.cn::e9958210-016b-4198-902c-55719f5166bf" providerId="AD" clId="Web-{D3EF3FC5-96FD-2009-3267-01A92BE0F055}" dt="2021-03-02T01:56:08.259" v="541"/>
          <ac:picMkLst>
            <pc:docMk/>
            <pc:sldMk cId="0" sldId="285"/>
            <ac:picMk id="38917" creationId="{697E04F7-8AD0-41CE-9B7D-3E07AFE54BBA}"/>
          </ac:picMkLst>
        </pc:picChg>
      </pc:sldChg>
      <pc:sldChg chg="modSp">
        <pc:chgData name="bobharper" userId="S::huabj@mail.ustc.edu.cn::e9958210-016b-4198-902c-55719f5166bf" providerId="AD" clId="Web-{D3EF3FC5-96FD-2009-3267-01A92BE0F055}" dt="2021-03-02T01:57:53.762" v="554" actId="1076"/>
        <pc:sldMkLst>
          <pc:docMk/>
          <pc:sldMk cId="0" sldId="289"/>
        </pc:sldMkLst>
        <pc:spChg chg="mod">
          <ac:chgData name="bobharper" userId="S::huabj@mail.ustc.edu.cn::e9958210-016b-4198-902c-55719f5166bf" providerId="AD" clId="Web-{D3EF3FC5-96FD-2009-3267-01A92BE0F055}" dt="2021-03-02T01:57:53.605" v="552" actId="20577"/>
          <ac:spMkLst>
            <pc:docMk/>
            <pc:sldMk cId="0" sldId="289"/>
            <ac:spMk id="43011" creationId="{B92ACA11-021B-47F4-93F5-272AD78D4443}"/>
          </ac:spMkLst>
        </pc:spChg>
        <pc:picChg chg="mod">
          <ac:chgData name="bobharper" userId="S::huabj@mail.ustc.edu.cn::e9958210-016b-4198-902c-55719f5166bf" providerId="AD" clId="Web-{D3EF3FC5-96FD-2009-3267-01A92BE0F055}" dt="2021-03-02T01:57:53.762" v="554" actId="1076"/>
          <ac:picMkLst>
            <pc:docMk/>
            <pc:sldMk cId="0" sldId="289"/>
            <ac:picMk id="43012" creationId="{1BE69005-01DC-4376-B13C-9DDF5F7A4E2E}"/>
          </ac:picMkLst>
        </pc:picChg>
      </pc:sldChg>
      <pc:sldChg chg="modSp">
        <pc:chgData name="bobharper" userId="S::huabj@mail.ustc.edu.cn::e9958210-016b-4198-902c-55719f5166bf" providerId="AD" clId="Web-{D3EF3FC5-96FD-2009-3267-01A92BE0F055}" dt="2021-03-02T01:19:21.398" v="96" actId="20577"/>
        <pc:sldMkLst>
          <pc:docMk/>
          <pc:sldMk cId="0" sldId="290"/>
        </pc:sldMkLst>
        <pc:spChg chg="mod">
          <ac:chgData name="bobharper" userId="S::huabj@mail.ustc.edu.cn::e9958210-016b-4198-902c-55719f5166bf" providerId="AD" clId="Web-{D3EF3FC5-96FD-2009-3267-01A92BE0F055}" dt="2021-03-02T01:19:21.398" v="96" actId="20577"/>
          <ac:spMkLst>
            <pc:docMk/>
            <pc:sldMk cId="0" sldId="290"/>
            <ac:spMk id="44035" creationId="{E5E1187C-E8FF-4D4D-BBB1-3737DECF8957}"/>
          </ac:spMkLst>
        </pc:spChg>
      </pc:sldChg>
      <pc:sldChg chg="addSp modSp addAnim delAnim modAnim">
        <pc:chgData name="bobharper" userId="S::huabj@mail.ustc.edu.cn::e9958210-016b-4198-902c-55719f5166bf" providerId="AD" clId="Web-{D3EF3FC5-96FD-2009-3267-01A92BE0F055}" dt="2021-03-02T01:19:13.148" v="91" actId="20577"/>
        <pc:sldMkLst>
          <pc:docMk/>
          <pc:sldMk cId="0" sldId="291"/>
        </pc:sldMkLst>
        <pc:spChg chg="add mod">
          <ac:chgData name="bobharper" userId="S::huabj@mail.ustc.edu.cn::e9958210-016b-4198-902c-55719f5166bf" providerId="AD" clId="Web-{D3EF3FC5-96FD-2009-3267-01A92BE0F055}" dt="2021-03-02T01:17:02.332" v="64" actId="1076"/>
          <ac:spMkLst>
            <pc:docMk/>
            <pc:sldMk cId="0" sldId="291"/>
            <ac:spMk id="2" creationId="{7422BF1B-7DF6-4922-9C7E-355127329D50}"/>
          </ac:spMkLst>
        </pc:spChg>
        <pc:spChg chg="add mod">
          <ac:chgData name="bobharper" userId="S::huabj@mail.ustc.edu.cn::e9958210-016b-4198-902c-55719f5166bf" providerId="AD" clId="Web-{D3EF3FC5-96FD-2009-3267-01A92BE0F055}" dt="2021-03-02T01:18:05.036" v="72" actId="1076"/>
          <ac:spMkLst>
            <pc:docMk/>
            <pc:sldMk cId="0" sldId="291"/>
            <ac:spMk id="3" creationId="{D745D485-5C0B-469F-B86F-B3E1E74A7EE4}"/>
          </ac:spMkLst>
        </pc:spChg>
        <pc:spChg chg="mod">
          <ac:chgData name="bobharper" userId="S::huabj@mail.ustc.edu.cn::e9958210-016b-4198-902c-55719f5166bf" providerId="AD" clId="Web-{D3EF3FC5-96FD-2009-3267-01A92BE0F055}" dt="2021-03-02T01:19:13.148" v="91" actId="20577"/>
          <ac:spMkLst>
            <pc:docMk/>
            <pc:sldMk cId="0" sldId="291"/>
            <ac:spMk id="45061" creationId="{0BCCF3FB-5B12-4304-B488-C546AFF0BAEB}"/>
          </ac:spMkLst>
        </pc:spChg>
        <pc:spChg chg="mod">
          <ac:chgData name="bobharper" userId="S::huabj@mail.ustc.edu.cn::e9958210-016b-4198-902c-55719f5166bf" providerId="AD" clId="Web-{D3EF3FC5-96FD-2009-3267-01A92BE0F055}" dt="2021-03-02T01:19:02.772" v="87" actId="20577"/>
          <ac:spMkLst>
            <pc:docMk/>
            <pc:sldMk cId="0" sldId="291"/>
            <ac:spMk id="45062" creationId="{57A6FDEE-6D41-446E-9A63-EE4F74EE3341}"/>
          </ac:spMkLst>
        </pc:spChg>
        <pc:spChg chg="mod">
          <ac:chgData name="bobharper" userId="S::huabj@mail.ustc.edu.cn::e9958210-016b-4198-902c-55719f5166bf" providerId="AD" clId="Web-{D3EF3FC5-96FD-2009-3267-01A92BE0F055}" dt="2021-03-02T01:17:07.300" v="65" actId="1076"/>
          <ac:spMkLst>
            <pc:docMk/>
            <pc:sldMk cId="0" sldId="291"/>
            <ac:spMk id="45064" creationId="{A180932F-1F0D-4493-929E-D9FF93ACAE88}"/>
          </ac:spMkLst>
        </pc:spChg>
        <pc:picChg chg="add mod">
          <ac:chgData name="bobharper" userId="S::huabj@mail.ustc.edu.cn::e9958210-016b-4198-902c-55719f5166bf" providerId="AD" clId="Web-{D3EF3FC5-96FD-2009-3267-01A92BE0F055}" dt="2021-03-02T01:18:26.146" v="76" actId="1076"/>
          <ac:picMkLst>
            <pc:docMk/>
            <pc:sldMk cId="0" sldId="291"/>
            <ac:picMk id="4" creationId="{00E2A4C7-F2FC-4A21-91F7-D849F242DBA7}"/>
          </ac:picMkLst>
        </pc:picChg>
      </pc:sldChg>
      <pc:sldChg chg="addSp delSp modSp">
        <pc:chgData name="bobharper" userId="S::huabj@mail.ustc.edu.cn::e9958210-016b-4198-902c-55719f5166bf" providerId="AD" clId="Web-{D3EF3FC5-96FD-2009-3267-01A92BE0F055}" dt="2021-03-02T01:31:33.431" v="282" actId="20577"/>
        <pc:sldMkLst>
          <pc:docMk/>
          <pc:sldMk cId="0" sldId="295"/>
        </pc:sldMkLst>
        <pc:spChg chg="add del mod">
          <ac:chgData name="bobharper" userId="S::huabj@mail.ustc.edu.cn::e9958210-016b-4198-902c-55719f5166bf" providerId="AD" clId="Web-{D3EF3FC5-96FD-2009-3267-01A92BE0F055}" dt="2021-03-02T01:23:49.703" v="185"/>
          <ac:spMkLst>
            <pc:docMk/>
            <pc:sldMk cId="0" sldId="295"/>
            <ac:spMk id="2" creationId="{3BDC0CB7-55B9-4E3C-9966-DAA4E5D88BA9}"/>
          </ac:spMkLst>
        </pc:spChg>
        <pc:spChg chg="add mod">
          <ac:chgData name="bobharper" userId="S::huabj@mail.ustc.edu.cn::e9958210-016b-4198-902c-55719f5166bf" providerId="AD" clId="Web-{D3EF3FC5-96FD-2009-3267-01A92BE0F055}" dt="2021-03-02T01:23:46.749" v="184" actId="20577"/>
          <ac:spMkLst>
            <pc:docMk/>
            <pc:sldMk cId="0" sldId="295"/>
            <ac:spMk id="3" creationId="{556937C0-5E73-43C3-8F02-9F484AF06943}"/>
          </ac:spMkLst>
        </pc:spChg>
        <pc:spChg chg="add mod">
          <ac:chgData name="bobharper" userId="S::huabj@mail.ustc.edu.cn::e9958210-016b-4198-902c-55719f5166bf" providerId="AD" clId="Web-{D3EF3FC5-96FD-2009-3267-01A92BE0F055}" dt="2021-03-02T01:23:29.233" v="178" actId="1076"/>
          <ac:spMkLst>
            <pc:docMk/>
            <pc:sldMk cId="0" sldId="295"/>
            <ac:spMk id="4" creationId="{EA9F9A76-9D51-44DA-B4C3-D44743D80A93}"/>
          </ac:spMkLst>
        </pc:spChg>
        <pc:spChg chg="add mod">
          <ac:chgData name="bobharper" userId="S::huabj@mail.ustc.edu.cn::e9958210-016b-4198-902c-55719f5166bf" providerId="AD" clId="Web-{D3EF3FC5-96FD-2009-3267-01A92BE0F055}" dt="2021-03-02T01:24:42.349" v="195" actId="1076"/>
          <ac:spMkLst>
            <pc:docMk/>
            <pc:sldMk cId="0" sldId="295"/>
            <ac:spMk id="13" creationId="{850E7012-12A9-466D-B228-FCDB6A6F731F}"/>
          </ac:spMkLst>
        </pc:spChg>
        <pc:spChg chg="mod">
          <ac:chgData name="bobharper" userId="S::huabj@mail.ustc.edu.cn::e9958210-016b-4198-902c-55719f5166bf" providerId="AD" clId="Web-{D3EF3FC5-96FD-2009-3267-01A92BE0F055}" dt="2021-03-02T01:14:52.578" v="43" actId="20577"/>
          <ac:spMkLst>
            <pc:docMk/>
            <pc:sldMk cId="0" sldId="295"/>
            <ac:spMk id="50178" creationId="{E988E86A-180F-44C5-BAD4-A368F6C5F80F}"/>
          </ac:spMkLst>
        </pc:spChg>
        <pc:spChg chg="mod">
          <ac:chgData name="bobharper" userId="S::huabj@mail.ustc.edu.cn::e9958210-016b-4198-902c-55719f5166bf" providerId="AD" clId="Web-{D3EF3FC5-96FD-2009-3267-01A92BE0F055}" dt="2021-03-02T01:20:40.134" v="122" actId="14100"/>
          <ac:spMkLst>
            <pc:docMk/>
            <pc:sldMk cId="0" sldId="295"/>
            <ac:spMk id="50179" creationId="{C04A9270-29B9-49D5-8820-2B312987472B}"/>
          </ac:spMkLst>
        </pc:spChg>
        <pc:spChg chg="mod">
          <ac:chgData name="bobharper" userId="S::huabj@mail.ustc.edu.cn::e9958210-016b-4198-902c-55719f5166bf" providerId="AD" clId="Web-{D3EF3FC5-96FD-2009-3267-01A92BE0F055}" dt="2021-03-02T01:30:13.969" v="243" actId="20577"/>
          <ac:spMkLst>
            <pc:docMk/>
            <pc:sldMk cId="0" sldId="295"/>
            <ac:spMk id="50180" creationId="{0ECC1555-10B0-4E3A-A1ED-AFDDBA0C436E}"/>
          </ac:spMkLst>
        </pc:spChg>
        <pc:spChg chg="mod">
          <ac:chgData name="bobharper" userId="S::huabj@mail.ustc.edu.cn::e9958210-016b-4198-902c-55719f5166bf" providerId="AD" clId="Web-{D3EF3FC5-96FD-2009-3267-01A92BE0F055}" dt="2021-03-02T01:31:33.431" v="282" actId="20577"/>
          <ac:spMkLst>
            <pc:docMk/>
            <pc:sldMk cId="0" sldId="295"/>
            <ac:spMk id="50183" creationId="{58F04ED4-3FB6-44E8-9EA4-4FFDF3D0A103}"/>
          </ac:spMkLst>
        </pc:spChg>
        <pc:spChg chg="mod">
          <ac:chgData name="bobharper" userId="S::huabj@mail.ustc.edu.cn::e9958210-016b-4198-902c-55719f5166bf" providerId="AD" clId="Web-{D3EF3FC5-96FD-2009-3267-01A92BE0F055}" dt="2021-03-02T01:30:57.330" v="262" actId="1076"/>
          <ac:spMkLst>
            <pc:docMk/>
            <pc:sldMk cId="0" sldId="295"/>
            <ac:spMk id="50185" creationId="{1FB643A2-904E-4A58-9D2B-36E046BA8D78}"/>
          </ac:spMkLst>
        </pc:spChg>
        <pc:cxnChg chg="add mod">
          <ac:chgData name="bobharper" userId="S::huabj@mail.ustc.edu.cn::e9958210-016b-4198-902c-55719f5166bf" providerId="AD" clId="Web-{D3EF3FC5-96FD-2009-3267-01A92BE0F055}" dt="2021-03-02T01:24:21.489" v="191" actId="1076"/>
          <ac:cxnSpMkLst>
            <pc:docMk/>
            <pc:sldMk cId="0" sldId="295"/>
            <ac:cxnSpMk id="5" creationId="{84A5EAC4-F887-4E27-A05A-067D20431746}"/>
          </ac:cxnSpMkLst>
        </pc:cxnChg>
        <pc:cxnChg chg="add mod">
          <ac:chgData name="bobharper" userId="S::huabj@mail.ustc.edu.cn::e9958210-016b-4198-902c-55719f5166bf" providerId="AD" clId="Web-{D3EF3FC5-96FD-2009-3267-01A92BE0F055}" dt="2021-03-02T01:24:38.161" v="194" actId="14100"/>
          <ac:cxnSpMkLst>
            <pc:docMk/>
            <pc:sldMk cId="0" sldId="295"/>
            <ac:cxnSpMk id="15" creationId="{08EBBC45-5495-4CA8-B552-F0A8C5BB77AE}"/>
          </ac:cxnSpMkLst>
        </pc:cxnChg>
      </pc:sldChg>
      <pc:sldChg chg="addSp delSp modSp add replId delAnim">
        <pc:chgData name="bobharper" userId="S::huabj@mail.ustc.edu.cn::e9958210-016b-4198-902c-55719f5166bf" providerId="AD" clId="Web-{D3EF3FC5-96FD-2009-3267-01A92BE0F055}" dt="2021-03-02T01:58:18.684" v="555" actId="20577"/>
        <pc:sldMkLst>
          <pc:docMk/>
          <pc:sldMk cId="3164207713" sldId="299"/>
        </pc:sldMkLst>
        <pc:spChg chg="mod">
          <ac:chgData name="bobharper" userId="S::huabj@mail.ustc.edu.cn::e9958210-016b-4198-902c-55719f5166bf" providerId="AD" clId="Web-{D3EF3FC5-96FD-2009-3267-01A92BE0F055}" dt="2021-03-02T01:49:31.729" v="447" actId="1076"/>
          <ac:spMkLst>
            <pc:docMk/>
            <pc:sldMk cId="3164207713" sldId="299"/>
            <ac:spMk id="3" creationId="{556937C0-5E73-43C3-8F02-9F484AF06943}"/>
          </ac:spMkLst>
        </pc:spChg>
        <pc:spChg chg="mod">
          <ac:chgData name="bobharper" userId="S::huabj@mail.ustc.edu.cn::e9958210-016b-4198-902c-55719f5166bf" providerId="AD" clId="Web-{D3EF3FC5-96FD-2009-3267-01A92BE0F055}" dt="2021-03-02T01:49:31.745" v="448" actId="1076"/>
          <ac:spMkLst>
            <pc:docMk/>
            <pc:sldMk cId="3164207713" sldId="299"/>
            <ac:spMk id="4" creationId="{EA9F9A76-9D51-44DA-B4C3-D44743D80A93}"/>
          </ac:spMkLst>
        </pc:spChg>
        <pc:spChg chg="mod">
          <ac:chgData name="bobharper" userId="S::huabj@mail.ustc.edu.cn::e9958210-016b-4198-902c-55719f5166bf" providerId="AD" clId="Web-{D3EF3FC5-96FD-2009-3267-01A92BE0F055}" dt="2021-03-02T01:49:31.761" v="449" actId="1076"/>
          <ac:spMkLst>
            <pc:docMk/>
            <pc:sldMk cId="3164207713" sldId="299"/>
            <ac:spMk id="13" creationId="{850E7012-12A9-466D-B228-FCDB6A6F731F}"/>
          </ac:spMkLst>
        </pc:spChg>
        <pc:spChg chg="add mod">
          <ac:chgData name="bobharper" userId="S::huabj@mail.ustc.edu.cn::e9958210-016b-4198-902c-55719f5166bf" providerId="AD" clId="Web-{D3EF3FC5-96FD-2009-3267-01A92BE0F055}" dt="2021-03-02T01:49:31.792" v="452" actId="1076"/>
          <ac:spMkLst>
            <pc:docMk/>
            <pc:sldMk cId="3164207713" sldId="299"/>
            <ac:spMk id="14" creationId="{4E239FA4-DB4C-4C06-8739-C7E1DF8C95E4}"/>
          </ac:spMkLst>
        </pc:spChg>
        <pc:spChg chg="add mod">
          <ac:chgData name="bobharper" userId="S::huabj@mail.ustc.edu.cn::e9958210-016b-4198-902c-55719f5166bf" providerId="AD" clId="Web-{D3EF3FC5-96FD-2009-3267-01A92BE0F055}" dt="2021-03-02T01:49:31.792" v="453" actId="1076"/>
          <ac:spMkLst>
            <pc:docMk/>
            <pc:sldMk cId="3164207713" sldId="299"/>
            <ac:spMk id="16" creationId="{CB9962BB-786B-420E-97E1-32CF0777BBD9}"/>
          </ac:spMkLst>
        </pc:spChg>
        <pc:spChg chg="add mod">
          <ac:chgData name="bobharper" userId="S::huabj@mail.ustc.edu.cn::e9958210-016b-4198-902c-55719f5166bf" providerId="AD" clId="Web-{D3EF3FC5-96FD-2009-3267-01A92BE0F055}" dt="2021-03-02T01:49:31.808" v="454" actId="1076"/>
          <ac:spMkLst>
            <pc:docMk/>
            <pc:sldMk cId="3164207713" sldId="299"/>
            <ac:spMk id="17" creationId="{5DDA1764-1B07-44A9-8C8A-E21C8C7CB859}"/>
          </ac:spMkLst>
        </pc:spChg>
        <pc:spChg chg="add mod">
          <ac:chgData name="bobharper" userId="S::huabj@mail.ustc.edu.cn::e9958210-016b-4198-902c-55719f5166bf" providerId="AD" clId="Web-{D3EF3FC5-96FD-2009-3267-01A92BE0F055}" dt="2021-03-02T01:49:31.839" v="457" actId="1076"/>
          <ac:spMkLst>
            <pc:docMk/>
            <pc:sldMk cId="3164207713" sldId="299"/>
            <ac:spMk id="20" creationId="{82562E08-3A93-423B-84D4-6872D7DA5E0D}"/>
          </ac:spMkLst>
        </pc:spChg>
        <pc:spChg chg="add mod">
          <ac:chgData name="bobharper" userId="S::huabj@mail.ustc.edu.cn::e9958210-016b-4198-902c-55719f5166bf" providerId="AD" clId="Web-{D3EF3FC5-96FD-2009-3267-01A92BE0F055}" dt="2021-03-02T01:49:31.886" v="461" actId="1076"/>
          <ac:spMkLst>
            <pc:docMk/>
            <pc:sldMk cId="3164207713" sldId="299"/>
            <ac:spMk id="21" creationId="{512EF96A-0595-4D87-8F1A-4BDB82DC4D99}"/>
          </ac:spMkLst>
        </pc:spChg>
        <pc:spChg chg="add mod">
          <ac:chgData name="bobharper" userId="S::huabj@mail.ustc.edu.cn::e9958210-016b-4198-902c-55719f5166bf" providerId="AD" clId="Web-{D3EF3FC5-96FD-2009-3267-01A92BE0F055}" dt="2021-03-02T01:49:31.870" v="460" actId="1076"/>
          <ac:spMkLst>
            <pc:docMk/>
            <pc:sldMk cId="3164207713" sldId="299"/>
            <ac:spMk id="22" creationId="{A9F24ADE-36E4-412B-BB95-FE8278F2E475}"/>
          </ac:spMkLst>
        </pc:spChg>
        <pc:spChg chg="mod">
          <ac:chgData name="bobharper" userId="S::huabj@mail.ustc.edu.cn::e9958210-016b-4198-902c-55719f5166bf" providerId="AD" clId="Web-{D3EF3FC5-96FD-2009-3267-01A92BE0F055}" dt="2021-03-02T01:37:33.755" v="289" actId="20577"/>
          <ac:spMkLst>
            <pc:docMk/>
            <pc:sldMk cId="3164207713" sldId="299"/>
            <ac:spMk id="50178" creationId="{E988E86A-180F-44C5-BAD4-A368F6C5F80F}"/>
          </ac:spMkLst>
        </pc:spChg>
        <pc:spChg chg="mod">
          <ac:chgData name="bobharper" userId="S::huabj@mail.ustc.edu.cn::e9958210-016b-4198-902c-55719f5166bf" providerId="AD" clId="Web-{D3EF3FC5-96FD-2009-3267-01A92BE0F055}" dt="2021-03-02T01:58:18.684" v="555" actId="20577"/>
          <ac:spMkLst>
            <pc:docMk/>
            <pc:sldMk cId="3164207713" sldId="299"/>
            <ac:spMk id="50180" creationId="{0ECC1555-10B0-4E3A-A1ED-AFDDBA0C436E}"/>
          </ac:spMkLst>
        </pc:spChg>
        <pc:spChg chg="del">
          <ac:chgData name="bobharper" userId="S::huabj@mail.ustc.edu.cn::e9958210-016b-4198-902c-55719f5166bf" providerId="AD" clId="Web-{D3EF3FC5-96FD-2009-3267-01A92BE0F055}" dt="2021-03-02T01:41:28.184" v="297"/>
          <ac:spMkLst>
            <pc:docMk/>
            <pc:sldMk cId="3164207713" sldId="299"/>
            <ac:spMk id="50183" creationId="{58F04ED4-3FB6-44E8-9EA4-4FFDF3D0A103}"/>
          </ac:spMkLst>
        </pc:spChg>
        <pc:spChg chg="mod">
          <ac:chgData name="bobharper" userId="S::huabj@mail.ustc.edu.cn::e9958210-016b-4198-902c-55719f5166bf" providerId="AD" clId="Web-{D3EF3FC5-96FD-2009-3267-01A92BE0F055}" dt="2021-03-02T01:40:14.104" v="290" actId="1076"/>
          <ac:spMkLst>
            <pc:docMk/>
            <pc:sldMk cId="3164207713" sldId="299"/>
            <ac:spMk id="50184" creationId="{72267B04-AF7D-4F07-8235-089298817964}"/>
          </ac:spMkLst>
        </pc:spChg>
        <pc:spChg chg="mod">
          <ac:chgData name="bobharper" userId="S::huabj@mail.ustc.edu.cn::e9958210-016b-4198-902c-55719f5166bf" providerId="AD" clId="Web-{D3EF3FC5-96FD-2009-3267-01A92BE0F055}" dt="2021-03-02T01:46:49.287" v="399" actId="1076"/>
          <ac:spMkLst>
            <pc:docMk/>
            <pc:sldMk cId="3164207713" sldId="299"/>
            <ac:spMk id="50185" creationId="{1FB643A2-904E-4A58-9D2B-36E046BA8D78}"/>
          </ac:spMkLst>
        </pc:spChg>
        <pc:cxnChg chg="mod">
          <ac:chgData name="bobharper" userId="S::huabj@mail.ustc.edu.cn::e9958210-016b-4198-902c-55719f5166bf" providerId="AD" clId="Web-{D3EF3FC5-96FD-2009-3267-01A92BE0F055}" dt="2021-03-02T01:49:31.761" v="450" actId="1076"/>
          <ac:cxnSpMkLst>
            <pc:docMk/>
            <pc:sldMk cId="3164207713" sldId="299"/>
            <ac:cxnSpMk id="5" creationId="{84A5EAC4-F887-4E27-A05A-067D20431746}"/>
          </ac:cxnSpMkLst>
        </pc:cxnChg>
        <pc:cxnChg chg="mod">
          <ac:chgData name="bobharper" userId="S::huabj@mail.ustc.edu.cn::e9958210-016b-4198-902c-55719f5166bf" providerId="AD" clId="Web-{D3EF3FC5-96FD-2009-3267-01A92BE0F055}" dt="2021-03-02T01:49:31.776" v="451" actId="1076"/>
          <ac:cxnSpMkLst>
            <pc:docMk/>
            <pc:sldMk cId="3164207713" sldId="299"/>
            <ac:cxnSpMk id="15" creationId="{08EBBC45-5495-4CA8-B552-F0A8C5BB77AE}"/>
          </ac:cxnSpMkLst>
        </pc:cxnChg>
        <pc:cxnChg chg="add mod">
          <ac:chgData name="bobharper" userId="S::huabj@mail.ustc.edu.cn::e9958210-016b-4198-902c-55719f5166bf" providerId="AD" clId="Web-{D3EF3FC5-96FD-2009-3267-01A92BE0F055}" dt="2021-03-02T01:49:31.823" v="455" actId="1076"/>
          <ac:cxnSpMkLst>
            <pc:docMk/>
            <pc:sldMk cId="3164207713" sldId="299"/>
            <ac:cxnSpMk id="18" creationId="{1E65350C-C021-4044-8BBC-A79F95C3DEA5}"/>
          </ac:cxnSpMkLst>
        </pc:cxnChg>
        <pc:cxnChg chg="add mod">
          <ac:chgData name="bobharper" userId="S::huabj@mail.ustc.edu.cn::e9958210-016b-4198-902c-55719f5166bf" providerId="AD" clId="Web-{D3EF3FC5-96FD-2009-3267-01A92BE0F055}" dt="2021-03-02T01:49:31.823" v="456" actId="1076"/>
          <ac:cxnSpMkLst>
            <pc:docMk/>
            <pc:sldMk cId="3164207713" sldId="299"/>
            <ac:cxnSpMk id="19" creationId="{1714AAD3-4CFA-4895-A001-F2009A8490CB}"/>
          </ac:cxnSpMkLst>
        </pc:cxnChg>
        <pc:cxnChg chg="add mod">
          <ac:chgData name="bobharper" userId="S::huabj@mail.ustc.edu.cn::e9958210-016b-4198-902c-55719f5166bf" providerId="AD" clId="Web-{D3EF3FC5-96FD-2009-3267-01A92BE0F055}" dt="2021-03-02T01:49:31.854" v="458" actId="1076"/>
          <ac:cxnSpMkLst>
            <pc:docMk/>
            <pc:sldMk cId="3164207713" sldId="299"/>
            <ac:cxnSpMk id="23" creationId="{4AAF46F8-0A90-416E-B408-B38CBBD667F1}"/>
          </ac:cxnSpMkLst>
        </pc:cxnChg>
        <pc:cxnChg chg="add mod">
          <ac:chgData name="bobharper" userId="S::huabj@mail.ustc.edu.cn::e9958210-016b-4198-902c-55719f5166bf" providerId="AD" clId="Web-{D3EF3FC5-96FD-2009-3267-01A92BE0F055}" dt="2021-03-02T01:49:31.854" v="459" actId="1076"/>
          <ac:cxnSpMkLst>
            <pc:docMk/>
            <pc:sldMk cId="3164207713" sldId="299"/>
            <ac:cxnSpMk id="24" creationId="{8F405335-E439-44F2-BF29-9C851B3EB35B}"/>
          </ac:cxnSpMkLst>
        </pc:cxnChg>
      </pc:sldChg>
      <pc:sldChg chg="addSp modSp add replId">
        <pc:chgData name="bobharper" userId="S::huabj@mail.ustc.edu.cn::e9958210-016b-4198-902c-55719f5166bf" providerId="AD" clId="Web-{D3EF3FC5-96FD-2009-3267-01A92BE0F055}" dt="2021-03-02T01:59:08.264" v="558" actId="20577"/>
        <pc:sldMkLst>
          <pc:docMk/>
          <pc:sldMk cId="3063316947" sldId="300"/>
        </pc:sldMkLst>
        <pc:spChg chg="add mod">
          <ac:chgData name="bobharper" userId="S::huabj@mail.ustc.edu.cn::e9958210-016b-4198-902c-55719f5166bf" providerId="AD" clId="Web-{D3EF3FC5-96FD-2009-3267-01A92BE0F055}" dt="2021-03-02T01:59:08.264" v="558" actId="20577"/>
          <ac:spMkLst>
            <pc:docMk/>
            <pc:sldMk cId="3063316947" sldId="300"/>
            <ac:spMk id="3" creationId="{A19082E8-696D-4237-94E5-28DD691E530C}"/>
          </ac:spMkLst>
        </pc:spChg>
        <pc:spChg chg="mod">
          <ac:chgData name="bobharper" userId="S::huabj@mail.ustc.edu.cn::e9958210-016b-4198-902c-55719f5166bf" providerId="AD" clId="Web-{D3EF3FC5-96FD-2009-3267-01A92BE0F055}" dt="2021-03-02T01:58:39.310" v="557" actId="20577"/>
          <ac:spMkLst>
            <pc:docMk/>
            <pc:sldMk cId="3063316947" sldId="300"/>
            <ac:spMk id="43010" creationId="{18B7219D-218D-4025-BFEA-7DB09B61E81A}"/>
          </ac:spMkLst>
        </pc:spChg>
      </pc:sldChg>
      <pc:sldChg chg="add replId">
        <pc:chgData name="bobharper" userId="S::huabj@mail.ustc.edu.cn::e9958210-016b-4198-902c-55719f5166bf" providerId="AD" clId="Web-{D3EF3FC5-96FD-2009-3267-01A92BE0F055}" dt="2021-03-02T01:55:44.976" v="540"/>
        <pc:sldMkLst>
          <pc:docMk/>
          <pc:sldMk cId="1200790605" sldId="301"/>
        </pc:sldMkLst>
      </pc:sldChg>
    </pc:docChg>
  </pc:docChgLst>
  <pc:docChgLst>
    <pc:chgData name="bobharper" userId="S::huabj@mail.ustc.edu.cn::e9958210-016b-4198-902c-55719f5166bf" providerId="AD" clId="Web-{E8248CAC-DEE3-B809-F86D-E1F593D09F6E}"/>
    <pc:docChg chg="addSld delSld modSld">
      <pc:chgData name="bobharper" userId="S::huabj@mail.ustc.edu.cn::e9958210-016b-4198-902c-55719f5166bf" providerId="AD" clId="Web-{E8248CAC-DEE3-B809-F86D-E1F593D09F6E}" dt="2021-03-01T10:31:19.651" v="103"/>
      <pc:docMkLst>
        <pc:docMk/>
      </pc:docMkLst>
      <pc:sldChg chg="modSp">
        <pc:chgData name="bobharper" userId="S::huabj@mail.ustc.edu.cn::e9958210-016b-4198-902c-55719f5166bf" providerId="AD" clId="Web-{E8248CAC-DEE3-B809-F86D-E1F593D09F6E}" dt="2021-03-01T10:24:10.063" v="51" actId="20577"/>
        <pc:sldMkLst>
          <pc:docMk/>
          <pc:sldMk cId="0" sldId="256"/>
        </pc:sldMkLst>
        <pc:spChg chg="mod">
          <ac:chgData name="bobharper" userId="S::huabj@mail.ustc.edu.cn::e9958210-016b-4198-902c-55719f5166bf" providerId="AD" clId="Web-{E8248CAC-DEE3-B809-F86D-E1F593D09F6E}" dt="2021-03-01T10:24:10.063" v="51" actId="20577"/>
          <ac:spMkLst>
            <pc:docMk/>
            <pc:sldMk cId="0" sldId="256"/>
            <ac:spMk id="4098" creationId="{B49F6141-520E-4A6D-9B59-82A7FBBAE0E6}"/>
          </ac:spMkLst>
        </pc:spChg>
      </pc:sldChg>
      <pc:sldChg chg="del">
        <pc:chgData name="bobharper" userId="S::huabj@mail.ustc.edu.cn::e9958210-016b-4198-902c-55719f5166bf" providerId="AD" clId="Web-{E8248CAC-DEE3-B809-F86D-E1F593D09F6E}" dt="2021-03-01T10:19:43.605" v="0"/>
        <pc:sldMkLst>
          <pc:docMk/>
          <pc:sldMk cId="0" sldId="286"/>
        </pc:sldMkLst>
      </pc:sldChg>
      <pc:sldChg chg="del">
        <pc:chgData name="bobharper" userId="S::huabj@mail.ustc.edu.cn::e9958210-016b-4198-902c-55719f5166bf" providerId="AD" clId="Web-{E8248CAC-DEE3-B809-F86D-E1F593D09F6E}" dt="2021-03-01T10:19:45.808" v="1"/>
        <pc:sldMkLst>
          <pc:docMk/>
          <pc:sldMk cId="0" sldId="288"/>
        </pc:sldMkLst>
      </pc:sldChg>
      <pc:sldChg chg="modSp">
        <pc:chgData name="bobharper" userId="S::huabj@mail.ustc.edu.cn::e9958210-016b-4198-902c-55719f5166bf" providerId="AD" clId="Web-{E8248CAC-DEE3-B809-F86D-E1F593D09F6E}" dt="2021-03-01T10:21:01.559" v="5" actId="20577"/>
        <pc:sldMkLst>
          <pc:docMk/>
          <pc:sldMk cId="0" sldId="289"/>
        </pc:sldMkLst>
        <pc:spChg chg="mod">
          <ac:chgData name="bobharper" userId="S::huabj@mail.ustc.edu.cn::e9958210-016b-4198-902c-55719f5166bf" providerId="AD" clId="Web-{E8248CAC-DEE3-B809-F86D-E1F593D09F6E}" dt="2021-03-01T10:21:01.559" v="5" actId="20577"/>
          <ac:spMkLst>
            <pc:docMk/>
            <pc:sldMk cId="0" sldId="289"/>
            <ac:spMk id="43011" creationId="{B92ACA11-021B-47F4-93F5-272AD78D4443}"/>
          </ac:spMkLst>
        </pc:spChg>
      </pc:sldChg>
      <pc:sldChg chg="addSp modSp">
        <pc:chgData name="bobharper" userId="S::huabj@mail.ustc.edu.cn::e9958210-016b-4198-902c-55719f5166bf" providerId="AD" clId="Web-{E8248CAC-DEE3-B809-F86D-E1F593D09F6E}" dt="2021-03-01T10:27:28.708" v="65" actId="20577"/>
        <pc:sldMkLst>
          <pc:docMk/>
          <pc:sldMk cId="0" sldId="290"/>
        </pc:sldMkLst>
        <pc:spChg chg="mod">
          <ac:chgData name="bobharper" userId="S::huabj@mail.ustc.edu.cn::e9958210-016b-4198-902c-55719f5166bf" providerId="AD" clId="Web-{E8248CAC-DEE3-B809-F86D-E1F593D09F6E}" dt="2021-03-01T10:27:28.708" v="65" actId="20577"/>
          <ac:spMkLst>
            <pc:docMk/>
            <pc:sldMk cId="0" sldId="290"/>
            <ac:spMk id="44035" creationId="{E5E1187C-E8FF-4D4D-BBB1-3737DECF8957}"/>
          </ac:spMkLst>
        </pc:spChg>
        <pc:picChg chg="add mod">
          <ac:chgData name="bobharper" userId="S::huabj@mail.ustc.edu.cn::e9958210-016b-4198-902c-55719f5166bf" providerId="AD" clId="Web-{E8248CAC-DEE3-B809-F86D-E1F593D09F6E}" dt="2021-03-01T10:26:43.395" v="55" actId="1076"/>
          <ac:picMkLst>
            <pc:docMk/>
            <pc:sldMk cId="0" sldId="290"/>
            <ac:picMk id="2" creationId="{CF2B63E3-561A-4DCC-9F6A-64A52222B649}"/>
          </ac:picMkLst>
        </pc:picChg>
      </pc:sldChg>
      <pc:sldChg chg="delSp modSp delAnim">
        <pc:chgData name="bobharper" userId="S::huabj@mail.ustc.edu.cn::e9958210-016b-4198-902c-55719f5166bf" providerId="AD" clId="Web-{E8248CAC-DEE3-B809-F86D-E1F593D09F6E}" dt="2021-03-01T10:31:19.651" v="103"/>
        <pc:sldMkLst>
          <pc:docMk/>
          <pc:sldMk cId="0" sldId="291"/>
        </pc:sldMkLst>
        <pc:spChg chg="mod">
          <ac:chgData name="bobharper" userId="S::huabj@mail.ustc.edu.cn::e9958210-016b-4198-902c-55719f5166bf" providerId="AD" clId="Web-{E8248CAC-DEE3-B809-F86D-E1F593D09F6E}" dt="2021-03-01T10:30:25.790" v="95" actId="20577"/>
          <ac:spMkLst>
            <pc:docMk/>
            <pc:sldMk cId="0" sldId="291"/>
            <ac:spMk id="45058" creationId="{CEA5DC3E-38EE-40B9-8AD5-479488DFF52D}"/>
          </ac:spMkLst>
        </pc:spChg>
        <pc:spChg chg="mod">
          <ac:chgData name="bobharper" userId="S::huabj@mail.ustc.edu.cn::e9958210-016b-4198-902c-55719f5166bf" providerId="AD" clId="Web-{E8248CAC-DEE3-B809-F86D-E1F593D09F6E}" dt="2021-03-01T10:28:13.413" v="69" actId="20577"/>
          <ac:spMkLst>
            <pc:docMk/>
            <pc:sldMk cId="0" sldId="291"/>
            <ac:spMk id="45061" creationId="{0BCCF3FB-5B12-4304-B488-C546AFF0BAEB}"/>
          </ac:spMkLst>
        </pc:spChg>
        <pc:spChg chg="mod">
          <ac:chgData name="bobharper" userId="S::huabj@mail.ustc.edu.cn::e9958210-016b-4198-902c-55719f5166bf" providerId="AD" clId="Web-{E8248CAC-DEE3-B809-F86D-E1F593D09F6E}" dt="2021-03-01T10:30:59.588" v="102" actId="20577"/>
          <ac:spMkLst>
            <pc:docMk/>
            <pc:sldMk cId="0" sldId="291"/>
            <ac:spMk id="45062" creationId="{57A6FDEE-6D41-446E-9A63-EE4F74EE3341}"/>
          </ac:spMkLst>
        </pc:spChg>
        <pc:spChg chg="del">
          <ac:chgData name="bobharper" userId="S::huabj@mail.ustc.edu.cn::e9958210-016b-4198-902c-55719f5166bf" providerId="AD" clId="Web-{E8248CAC-DEE3-B809-F86D-E1F593D09F6E}" dt="2021-03-01T10:31:19.651" v="103"/>
          <ac:spMkLst>
            <pc:docMk/>
            <pc:sldMk cId="0" sldId="291"/>
            <ac:spMk id="45063" creationId="{0A275AEC-6B25-4D66-983F-5F9982F6F995}"/>
          </ac:spMkLst>
        </pc:spChg>
      </pc:sldChg>
      <pc:sldChg chg="addSp delSp modSp add replId">
        <pc:chgData name="bobharper" userId="S::huabj@mail.ustc.edu.cn::e9958210-016b-4198-902c-55719f5166bf" providerId="AD" clId="Web-{E8248CAC-DEE3-B809-F86D-E1F593D09F6E}" dt="2021-03-01T10:30:03.634" v="93" actId="1076"/>
        <pc:sldMkLst>
          <pc:docMk/>
          <pc:sldMk cId="2156011768" sldId="298"/>
        </pc:sldMkLst>
        <pc:spChg chg="mod">
          <ac:chgData name="bobharper" userId="S::huabj@mail.ustc.edu.cn::e9958210-016b-4198-902c-55719f5166bf" providerId="AD" clId="Web-{E8248CAC-DEE3-B809-F86D-E1F593D09F6E}" dt="2021-03-01T10:29:31.711" v="88" actId="20577"/>
          <ac:spMkLst>
            <pc:docMk/>
            <pc:sldMk cId="2156011768" sldId="298"/>
            <ac:spMk id="43011" creationId="{B92ACA11-021B-47F4-93F5-272AD78D4443}"/>
          </ac:spMkLst>
        </pc:spChg>
        <pc:picChg chg="add mod">
          <ac:chgData name="bobharper" userId="S::huabj@mail.ustc.edu.cn::e9958210-016b-4198-902c-55719f5166bf" providerId="AD" clId="Web-{E8248CAC-DEE3-B809-F86D-E1F593D09F6E}" dt="2021-03-01T10:30:03.634" v="93" actId="1076"/>
          <ac:picMkLst>
            <pc:docMk/>
            <pc:sldMk cId="2156011768" sldId="298"/>
            <ac:picMk id="2" creationId="{DCA69BD2-6636-45F7-8EB7-53EBA7EF9B8C}"/>
          </ac:picMkLst>
        </pc:picChg>
        <pc:picChg chg="del">
          <ac:chgData name="bobharper" userId="S::huabj@mail.ustc.edu.cn::e9958210-016b-4198-902c-55719f5166bf" providerId="AD" clId="Web-{E8248CAC-DEE3-B809-F86D-E1F593D09F6E}" dt="2021-03-01T10:28:38.007" v="71"/>
          <ac:picMkLst>
            <pc:docMk/>
            <pc:sldMk cId="2156011768" sldId="298"/>
            <ac:picMk id="43012" creationId="{1BE69005-01DC-4376-B13C-9DDF5F7A4E2E}"/>
          </ac:picMkLst>
        </pc:picChg>
        <pc:picChg chg="del">
          <ac:chgData name="bobharper" userId="S::huabj@mail.ustc.edu.cn::e9958210-016b-4198-902c-55719f5166bf" providerId="AD" clId="Web-{E8248CAC-DEE3-B809-F86D-E1F593D09F6E}" dt="2021-03-01T10:28:38.038" v="72"/>
          <ac:picMkLst>
            <pc:docMk/>
            <pc:sldMk cId="2156011768" sldId="298"/>
            <ac:picMk id="43013" creationId="{23B8EDE8-8353-4201-AD10-31AEE3329B7A}"/>
          </ac:picMkLst>
        </pc:picChg>
      </pc:sldChg>
    </pc:docChg>
  </pc:docChgLst>
  <pc:docChgLst>
    <pc:chgData name="bobharper" userId="S::huabj@mail.ustc.edu.cn::e9958210-016b-4198-902c-55719f5166bf" providerId="AD" clId="Web-{A421BC26-3240-A54B-A1B3-17FDE986974E}"/>
    <pc:docChg chg="modSld">
      <pc:chgData name="bobharper" userId="S::huabj@mail.ustc.edu.cn::e9958210-016b-4198-902c-55719f5166bf" providerId="AD" clId="Web-{A421BC26-3240-A54B-A1B3-17FDE986974E}" dt="2021-03-01T10:16:05.701" v="1"/>
      <pc:docMkLst>
        <pc:docMk/>
      </pc:docMkLst>
      <pc:sldChg chg="addSp delSp">
        <pc:chgData name="bobharper" userId="S::huabj@mail.ustc.edu.cn::e9958210-016b-4198-902c-55719f5166bf" providerId="AD" clId="Web-{A421BC26-3240-A54B-A1B3-17FDE986974E}" dt="2021-03-01T10:16:05.701" v="1"/>
        <pc:sldMkLst>
          <pc:docMk/>
          <pc:sldMk cId="0" sldId="256"/>
        </pc:sldMkLst>
        <pc:picChg chg="add del">
          <ac:chgData name="bobharper" userId="S::huabj@mail.ustc.edu.cn::e9958210-016b-4198-902c-55719f5166bf" providerId="AD" clId="Web-{A421BC26-3240-A54B-A1B3-17FDE986974E}" dt="2021-03-01T10:16:05.701" v="1"/>
          <ac:picMkLst>
            <pc:docMk/>
            <pc:sldMk cId="0" sldId="256"/>
            <ac:picMk id="4100" creationId="{BD156B49-AFB8-4801-9FCB-DCEEA515934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>
            <a:extLst>
              <a:ext uri="{FF2B5EF4-FFF2-40B4-BE49-F238E27FC236}">
                <a16:creationId xmlns:a16="http://schemas.microsoft.com/office/drawing/2014/main" id="{D8B22CF4-F6F9-4C45-9DBD-EB1655A55659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195" name="Group 3">
              <a:extLst>
                <a:ext uri="{FF2B5EF4-FFF2-40B4-BE49-F238E27FC236}">
                  <a16:creationId xmlns:a16="http://schemas.microsoft.com/office/drawing/2014/main" id="{7E449C59-466B-4743-B3BE-C9216964C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6" name="Rectangle 4">
                <a:extLst>
                  <a:ext uri="{FF2B5EF4-FFF2-40B4-BE49-F238E27FC236}">
                    <a16:creationId xmlns:a16="http://schemas.microsoft.com/office/drawing/2014/main" id="{B841AD76-1BBD-45E2-8B6D-62D555D1B6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197" name="Rectangle 5">
                <a:extLst>
                  <a:ext uri="{FF2B5EF4-FFF2-40B4-BE49-F238E27FC236}">
                    <a16:creationId xmlns:a16="http://schemas.microsoft.com/office/drawing/2014/main" id="{536E505A-996E-46D0-AE4F-AE98F477CA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8198" name="Group 6">
              <a:extLst>
                <a:ext uri="{FF2B5EF4-FFF2-40B4-BE49-F238E27FC236}">
                  <a16:creationId xmlns:a16="http://schemas.microsoft.com/office/drawing/2014/main" id="{7E2F3D21-656B-42BD-A8CF-44810E4047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9" name="Rectangle 7">
                <a:extLst>
                  <a:ext uri="{FF2B5EF4-FFF2-40B4-BE49-F238E27FC236}">
                    <a16:creationId xmlns:a16="http://schemas.microsoft.com/office/drawing/2014/main" id="{A8DC7843-A8D6-4E68-81E8-4CAE06757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8200" name="Rectangle 8">
                <a:extLst>
                  <a:ext uri="{FF2B5EF4-FFF2-40B4-BE49-F238E27FC236}">
                    <a16:creationId xmlns:a16="http://schemas.microsoft.com/office/drawing/2014/main" id="{35B372A5-959F-41C2-91CF-2ECD434BDD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8201" name="Rectangle 9">
              <a:extLst>
                <a:ext uri="{FF2B5EF4-FFF2-40B4-BE49-F238E27FC236}">
                  <a16:creationId xmlns:a16="http://schemas.microsoft.com/office/drawing/2014/main" id="{A26B5E98-984F-4164-98E5-2BBBBEFF6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2" name="Rectangle 10">
              <a:extLst>
                <a:ext uri="{FF2B5EF4-FFF2-40B4-BE49-F238E27FC236}">
                  <a16:creationId xmlns:a16="http://schemas.microsoft.com/office/drawing/2014/main" id="{771D7149-2A85-48BB-BE39-0D2BAC346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203" name="Rectangle 11">
              <a:extLst>
                <a:ext uri="{FF2B5EF4-FFF2-40B4-BE49-F238E27FC236}">
                  <a16:creationId xmlns:a16="http://schemas.microsoft.com/office/drawing/2014/main" id="{F29BDE35-7D14-401C-9CCB-B602E004E84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8204" name="Rectangle 12">
            <a:extLst>
              <a:ext uri="{FF2B5EF4-FFF2-40B4-BE49-F238E27FC236}">
                <a16:creationId xmlns:a16="http://schemas.microsoft.com/office/drawing/2014/main" id="{C8EAAB65-6D53-4D75-9F9C-A33E9295546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8205" name="Rectangle 13">
            <a:extLst>
              <a:ext uri="{FF2B5EF4-FFF2-40B4-BE49-F238E27FC236}">
                <a16:creationId xmlns:a16="http://schemas.microsoft.com/office/drawing/2014/main" id="{473A0DB8-AC0E-4C41-9EE6-C8A6772AAF3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8206" name="Rectangle 14">
            <a:extLst>
              <a:ext uri="{FF2B5EF4-FFF2-40B4-BE49-F238E27FC236}">
                <a16:creationId xmlns:a16="http://schemas.microsoft.com/office/drawing/2014/main" id="{6C13A675-B070-460B-BF85-9CF5C3276DC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207" name="Rectangle 15">
            <a:extLst>
              <a:ext uri="{FF2B5EF4-FFF2-40B4-BE49-F238E27FC236}">
                <a16:creationId xmlns:a16="http://schemas.microsoft.com/office/drawing/2014/main" id="{01C90F61-A4B9-464F-B7ED-75DB8E67C4F8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8208" name="Rectangle 16">
            <a:extLst>
              <a:ext uri="{FF2B5EF4-FFF2-40B4-BE49-F238E27FC236}">
                <a16:creationId xmlns:a16="http://schemas.microsoft.com/office/drawing/2014/main" id="{2FA756A5-8005-452A-A575-40FE938BD5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EE29CC0-E50F-434A-B6EE-BBDDFA78EFB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35EC2-8F0D-4EB7-AF9A-1BF1212DA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0DF633D-E18A-4926-9B0C-FDDFC9682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26095F-50C7-45DB-AC3B-4CA0B87A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950E0B-23EC-4E20-AF87-C91076B6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549E7E-1765-49EA-983D-83EE14980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1725F3-463C-49BE-BE2A-9CA7B9DD801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334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9D42466-9BAB-40BB-9C30-71323D183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5843B4E-64BF-4068-9965-CEAF16377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40207-FAE3-47F2-954F-64B4D413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DFF496-58D6-4AF0-B6B8-2CA7B0EB1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66AFF-D2D7-4949-9A59-B4D736BA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2BF5F2-8DF4-4561-B627-FCEDFB971D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1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F969E7-14A4-4FCD-939B-980F50F9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F001EA-8441-4323-8D20-EE26A5780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7361B3-5F56-49A1-A4DE-E1DD1B963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64DBC-5F82-4C4C-882D-E4284F46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537A55-4975-4722-91F9-C5EF7C38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F5D32A-3B58-4C9A-8547-02F619D0F48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40595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3AD0C-A918-48A3-BFB7-26FC03998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197201-14D5-41A4-BBCA-AA0FDC4EB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37E112-AA07-4902-BE18-A996958A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35223D7-9DC9-4E81-86DB-6CD85EDE2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5F0CB9-793C-4428-B377-F8B14021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665F68-34D1-447D-9E6A-A51BA9719D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232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35CDA6-ADBE-42D7-8997-D5630F3BC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A57707-F46A-4C58-9DF4-E4E079BEA6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91274CD-3A84-4921-9481-B427D83FA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A93A08D-DA59-46E0-BF58-88192DFC6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9249C7-4E18-426F-94B7-A6DDC7C0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104ECE-54F5-42C1-A10B-6FB448B8A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311354-89E6-4917-B564-CC403A84414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3386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8A6959-31F2-4FB3-9165-3FBF1118E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ED6A18-2696-46B8-AE54-105397DAE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69567C-AED2-4D04-AFF3-05EC97EF4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319EB1A-D8EE-468D-8C6B-6E789D1C2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2B7D0AE-7509-4EEF-A6A8-A2C7538E2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E2B41C-B433-4D15-A073-6A54466EA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F84A4E-0683-4C60-BFA2-63194D4D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93ACE3-28F4-4DCC-B8E4-E9A9FE134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623DEC-A603-4100-8B88-268FDD8790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9268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7699AA-295E-4AE1-BBAB-ED1C997E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82D3DA-028D-4E52-ACF6-1A21E98E1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4551EFC-B9E9-414B-B793-59FB9998E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38AF97-89F8-4416-B3BB-D93A9564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439DD8A-340A-45D7-87F0-7A1C0CA0112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4088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1C1DC36-8B83-415F-A8A6-3BE17845B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2A4F34-71E9-4888-B5F2-FB77828A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183C8C-2786-49B4-9D46-1340488F4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C5950C-6EAB-432C-9811-1981B70962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5078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7297C-2F1D-4F4D-B3A8-F141C84AD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F867A8-986F-4EC0-AC36-C7C34D21E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19CCC5-8F70-4F18-ACCD-B785E99B5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3B6775-2965-4F23-9CC1-0D9D3DBB4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8F7B4E-D471-4266-B15A-628405391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B3999AF-1FA9-4CD7-A7F9-B7AB730C7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D4480-0FD8-4B04-8012-E166F4BCDD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735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3D315E-550B-4B8A-B78B-F125990C7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2F2ADBC-F505-40EA-A3D2-67E13EB64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9A2E575-3430-4786-BB8E-55020EF63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DC8323-3E2F-48C2-B029-B281420F1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6E253EB-87DB-4278-85A8-BEB6C0B5E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6DA65B6-5B0A-4BFB-B261-FE0A481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6B0B6E-976C-4A2F-8FFA-0A5C644A23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542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F991773-4695-4946-99F3-B599E10370B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38CCAAF5-F02C-4386-954E-CAC8552D04B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2CCAA859-2340-4114-ADDB-97555C29A0C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801651E3-4403-407A-93B6-B09FD63694B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FF69481E-1061-4CED-A00E-A43A27B906E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7175" name="Rectangle 7">
            <a:extLst>
              <a:ext uri="{FF2B5EF4-FFF2-40B4-BE49-F238E27FC236}">
                <a16:creationId xmlns:a16="http://schemas.microsoft.com/office/drawing/2014/main" id="{8E40B8C1-F9DD-48B8-9E93-956EB11DA318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7176" name="Rectangle 8">
            <a:extLst>
              <a:ext uri="{FF2B5EF4-FFF2-40B4-BE49-F238E27FC236}">
                <a16:creationId xmlns:a16="http://schemas.microsoft.com/office/drawing/2014/main" id="{E77B6A19-59EB-4572-AD82-22633A3CB4DB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861BB6DD-ED01-4CD9-AC64-5235FB045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7178" name="Rectangle 10">
            <a:extLst>
              <a:ext uri="{FF2B5EF4-FFF2-40B4-BE49-F238E27FC236}">
                <a16:creationId xmlns:a16="http://schemas.microsoft.com/office/drawing/2014/main" id="{337966F1-C5DB-4ECB-93C7-065289A8D3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3DD601F9-02E8-46C0-9A8F-436E15FF51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7180" name="Rectangle 12">
            <a:extLst>
              <a:ext uri="{FF2B5EF4-FFF2-40B4-BE49-F238E27FC236}">
                <a16:creationId xmlns:a16="http://schemas.microsoft.com/office/drawing/2014/main" id="{A60FD4A6-32AD-49DF-BDB7-CB02B5E03B7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7181" name="Rectangle 13">
            <a:extLst>
              <a:ext uri="{FF2B5EF4-FFF2-40B4-BE49-F238E27FC236}">
                <a16:creationId xmlns:a16="http://schemas.microsoft.com/office/drawing/2014/main" id="{EDC19CC3-B3A6-4335-9102-18DC3FAA07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D8F6595-DA59-4DFC-90CA-084D1614C2C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49F6141-520E-4A6D-9B59-82A7FBBAE0E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000"/>
              <a:t>特洛伊木马</a:t>
            </a:r>
            <a:br>
              <a:rPr lang="zh-CN" altLang="en-US" sz="4000">
                <a:cs typeface="Tahoma"/>
              </a:rPr>
            </a:br>
            <a:r>
              <a:rPr lang="zh-CN" altLang="en-US" sz="4000"/>
              <a:t>Trojan Horse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679C7902-6B81-4F7A-9886-5391B65BA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Bugs in CC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129F1A4F-E991-496E-889B-46209A9E60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1732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login (char *user)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(lookup (user, /etc/passwd) OK)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then enterSystem 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else error (“invalid user”);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1204" name="Rectangle 4">
            <a:extLst>
              <a:ext uri="{FF2B5EF4-FFF2-40B4-BE49-F238E27FC236}">
                <a16:creationId xmlns:a16="http://schemas.microsoft.com/office/drawing/2014/main" id="{CB6EB35F-1F42-4271-83BF-A86A9BCB5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27513"/>
            <a:ext cx="7772400" cy="217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compile ()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loginBug 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  compileBug();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….;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1206" name="Line 6">
            <a:extLst>
              <a:ext uri="{FF2B5EF4-FFF2-40B4-BE49-F238E27FC236}">
                <a16:creationId xmlns:a16="http://schemas.microsoft.com/office/drawing/2014/main" id="{3BC02FC3-77DE-491A-BA0D-F75B6FB07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11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7" name="Line 7">
            <a:extLst>
              <a:ext uri="{FF2B5EF4-FFF2-40B4-BE49-F238E27FC236}">
                <a16:creationId xmlns:a16="http://schemas.microsoft.com/office/drawing/2014/main" id="{2CA719F7-5CB5-4D5F-AF35-310045702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4114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08" name="Rectangle 8">
            <a:extLst>
              <a:ext uri="{FF2B5EF4-FFF2-40B4-BE49-F238E27FC236}">
                <a16:creationId xmlns:a16="http://schemas.microsoft.com/office/drawing/2014/main" id="{F514A415-CEA0-415E-B7F4-294DAE68C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4196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OSs</a:t>
            </a:r>
          </a:p>
        </p:txBody>
      </p:sp>
      <p:sp>
        <p:nvSpPr>
          <p:cNvPr id="51211" name="Rectangle 11">
            <a:extLst>
              <a:ext uri="{FF2B5EF4-FFF2-40B4-BE49-F238E27FC236}">
                <a16:creationId xmlns:a16="http://schemas.microsoft.com/office/drawing/2014/main" id="{EC62989A-42C9-4CED-830B-AAB35BFE6F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4196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/>
              <a:t>CCs</a:t>
            </a:r>
          </a:p>
        </p:txBody>
      </p:sp>
      <p:sp>
        <p:nvSpPr>
          <p:cNvPr id="51213" name="Rectangle 13">
            <a:extLst>
              <a:ext uri="{FF2B5EF4-FFF2-40B4-BE49-F238E27FC236}">
                <a16:creationId xmlns:a16="http://schemas.microsoft.com/office/drawing/2014/main" id="{CE82BEE3-2F7D-44E6-8AA4-83B844EC0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5626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hlink"/>
                </a:solidFill>
              </a:rPr>
              <a:t>OSo</a:t>
            </a:r>
          </a:p>
        </p:txBody>
      </p:sp>
      <p:sp>
        <p:nvSpPr>
          <p:cNvPr id="51214" name="Rectangle 14">
            <a:extLst>
              <a:ext uri="{FF2B5EF4-FFF2-40B4-BE49-F238E27FC236}">
                <a16:creationId xmlns:a16="http://schemas.microsoft.com/office/drawing/2014/main" id="{70AA0994-C9F9-4BDC-A78B-535098199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562600"/>
            <a:ext cx="10668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solidFill>
                  <a:schemeClr val="hlink"/>
                </a:solidFill>
              </a:rPr>
              <a:t>CCo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id="{83B68F7D-479C-406E-915D-DC12CA505E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RootKit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EDD7EAA7-F277-485C-9FC3-59C4C3C90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52228" name="Picture 4">
            <a:extLst>
              <a:ext uri="{FF2B5EF4-FFF2-40B4-BE49-F238E27FC236}">
                <a16:creationId xmlns:a16="http://schemas.microsoft.com/office/drawing/2014/main" id="{FEDECCEE-FDDA-4335-ADE4-3BCD3D6D5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676400"/>
            <a:ext cx="5795963" cy="489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8B7219D-218D-4025-BFEA-7DB09B61E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cs typeface="Tahoma"/>
              </a:rPr>
              <a:t>“对深信不疑的信任的反思”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92ACA11-021B-47F4-93F5-272AD78D4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3333CC"/>
              </a:buClr>
            </a:pPr>
            <a:r>
              <a:rPr lang="en-US" altLang="zh-CN">
                <a:ea typeface="宋体"/>
              </a:rPr>
              <a:t>1984 Turing award lecture:</a:t>
            </a:r>
            <a:endParaRPr lang="zh-CN" altLang="en-US">
              <a:ea typeface="宋体"/>
              <a:cs typeface="Tahoma"/>
            </a:endParaRPr>
          </a:p>
          <a:p>
            <a:pPr>
              <a:buNone/>
            </a:pPr>
            <a:endParaRPr lang="en-US" altLang="zh-CN">
              <a:cs typeface="Tahoma"/>
            </a:endParaRPr>
          </a:p>
        </p:txBody>
      </p:sp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DCA69BD2-6636-45F7-8EB7-53EBA7EF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29166"/>
            <a:ext cx="8229600" cy="1988389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19082E8-696D-4237-94E5-28DD691E530C}"/>
              </a:ext>
            </a:extLst>
          </p:cNvPr>
          <p:cNvSpPr txBox="1"/>
          <p:nvPr/>
        </p:nvSpPr>
        <p:spPr>
          <a:xfrm>
            <a:off x="582930" y="5143500"/>
            <a:ext cx="819531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CN" altLang="en-US" sz="2800">
                <a:latin typeface="Tahoma"/>
                <a:ea typeface="宋体"/>
                <a:cs typeface="Tahoma"/>
              </a:rPr>
              <a:t>Thompson: “我们是否能够相信一个程序不含特洛伊木马？</a:t>
            </a:r>
            <a:endParaRPr lang="zh-CN" altLang="en-US" sz="2800">
              <a:cs typeface="Tahoma"/>
            </a:endParaRPr>
          </a:p>
          <a:p>
            <a:r>
              <a:rPr lang="zh-CN" altLang="en-US" sz="2800">
                <a:solidFill>
                  <a:srgbClr val="FF0000"/>
                </a:solidFill>
                <a:latin typeface="Tahoma"/>
                <a:ea typeface="宋体"/>
                <a:cs typeface="Tahoma"/>
              </a:rPr>
              <a:t>也许我们只能选择相信写这个程序的人。</a:t>
            </a:r>
            <a:r>
              <a:rPr lang="zh-CN" altLang="en-US" sz="2800">
                <a:latin typeface="Tahoma"/>
                <a:ea typeface="宋体"/>
                <a:cs typeface="Tahoma"/>
              </a:rPr>
              <a:t>”</a:t>
            </a:r>
            <a:endParaRPr lang="zh-CN" altLang="en-US" sz="2800"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063316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32FDB1C-FE6D-488F-ADC3-5312571B8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>
                <a:cs typeface="Tahoma"/>
              </a:rPr>
              <a:t>特洛伊木马</a:t>
            </a:r>
            <a:endParaRPr lang="zh-CN" altLang="zh-CN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B29AF82-6C53-40DC-8970-C82432D8F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zh-CN">
                <a:cs typeface="Tahoma"/>
              </a:rPr>
              <a:t>1200 B.C. 《荷马史诗》</a:t>
            </a:r>
            <a:endParaRPr lang="zh-CN" altLang="zh-CN"/>
          </a:p>
        </p:txBody>
      </p:sp>
      <p:pic>
        <p:nvPicPr>
          <p:cNvPr id="2" name="图片 2" descr="一群人的雕塑&#10;&#10;已自动生成说明">
            <a:extLst>
              <a:ext uri="{FF2B5EF4-FFF2-40B4-BE49-F238E27FC236}">
                <a16:creationId xmlns:a16="http://schemas.microsoft.com/office/drawing/2014/main" id="{B7DF491E-3911-4CED-A99D-FD0B89622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630" y="2791262"/>
            <a:ext cx="7395210" cy="384722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932FDB1C-FE6D-488F-ADC3-5312571B8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zh-CN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B29AF82-6C53-40DC-8970-C82432D8FD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  <p:pic>
        <p:nvPicPr>
          <p:cNvPr id="38917" name="Picture 5">
            <a:extLst>
              <a:ext uri="{FF2B5EF4-FFF2-40B4-BE49-F238E27FC236}">
                <a16:creationId xmlns:a16="http://schemas.microsoft.com/office/drawing/2014/main" id="{697E04F7-8AD0-41CE-9B7D-3E07AFE54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"/>
            <a:ext cx="6477000" cy="7191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790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8B7219D-218D-4025-BFEA-7DB09B61E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Thompson</a:t>
            </a:r>
            <a:r>
              <a:rPr lang="zh-CN" altLang="en-US"/>
              <a:t>木马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92ACA11-021B-47F4-93F5-272AD78D4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1970~</a:t>
            </a:r>
            <a:r>
              <a:rPr lang="zh-CN" altLang="en-US"/>
              <a:t>，</a:t>
            </a:r>
            <a:r>
              <a:rPr lang="en-US" altLang="zh-CN"/>
              <a:t>Unix</a:t>
            </a:r>
            <a:r>
              <a:rPr lang="zh-CN" altLang="en-US"/>
              <a:t>和</a:t>
            </a:r>
            <a:r>
              <a:rPr lang="en-US" altLang="zh-CN"/>
              <a:t>C</a:t>
            </a:r>
          </a:p>
          <a:p>
            <a:pPr lvl="1"/>
            <a:r>
              <a:rPr lang="en-US" altLang="zh-CN">
                <a:ea typeface="宋体"/>
              </a:rPr>
              <a:t>1984</a:t>
            </a:r>
            <a:r>
              <a:rPr lang="zh-CN" altLang="en-US">
                <a:ea typeface="宋体"/>
              </a:rPr>
              <a:t>年，图灵奖</a:t>
            </a:r>
            <a:endParaRPr lang="zh-CN" altLang="en-US">
              <a:ea typeface="宋体"/>
              <a:cs typeface="Tahoma"/>
            </a:endParaRPr>
          </a:p>
          <a:p>
            <a:pPr lvl="1"/>
            <a:r>
              <a:rPr lang="en-US" altLang="zh-CN">
                <a:ea typeface="宋体"/>
              </a:rPr>
              <a:t>1996</a:t>
            </a:r>
            <a:r>
              <a:rPr lang="zh-CN" altLang="en-US">
                <a:ea typeface="宋体"/>
              </a:rPr>
              <a:t>年，国家工程奖章</a:t>
            </a:r>
            <a:endParaRPr lang="zh-CN" altLang="en-US">
              <a:ea typeface="宋体"/>
              <a:cs typeface="Tahoma"/>
            </a:endParaRPr>
          </a:p>
          <a:p>
            <a:pPr>
              <a:buNone/>
            </a:pPr>
            <a:endParaRPr lang="en-US" altLang="zh-CN">
              <a:cs typeface="Tahoma"/>
            </a:endParaRPr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1BE69005-01DC-4376-B13C-9DDF5F7A4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9805" y="990600"/>
            <a:ext cx="193357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3" name="Picture 5">
            <a:extLst>
              <a:ext uri="{FF2B5EF4-FFF2-40B4-BE49-F238E27FC236}">
                <a16:creationId xmlns:a16="http://schemas.microsoft.com/office/drawing/2014/main" id="{23B8EDE8-8353-4201-AD10-31AEE3329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3733800"/>
            <a:ext cx="3962400" cy="289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18B7219D-218D-4025-BFEA-7DB09B61E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Thompson</a:t>
            </a:r>
            <a:r>
              <a:rPr lang="zh-CN" altLang="en-US"/>
              <a:t>木马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B92ACA11-021B-47F4-93F5-272AD78D4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rgbClr val="3333CC"/>
              </a:buClr>
            </a:pPr>
            <a:r>
              <a:rPr lang="en-US" altLang="zh-CN">
                <a:ea typeface="宋体"/>
              </a:rPr>
              <a:t>1984 Turing award lecture:</a:t>
            </a:r>
            <a:endParaRPr lang="zh-CN" altLang="en-US">
              <a:ea typeface="宋体"/>
              <a:cs typeface="Tahoma"/>
            </a:endParaRPr>
          </a:p>
          <a:p>
            <a:pPr>
              <a:buNone/>
            </a:pPr>
            <a:endParaRPr lang="en-US" altLang="zh-CN">
              <a:cs typeface="Tahoma"/>
            </a:endParaRPr>
          </a:p>
        </p:txBody>
      </p:sp>
      <p:pic>
        <p:nvPicPr>
          <p:cNvPr id="2" name="图片 2" descr="文本, 信件&#10;&#10;已自动生成说明">
            <a:extLst>
              <a:ext uri="{FF2B5EF4-FFF2-40B4-BE49-F238E27FC236}">
                <a16:creationId xmlns:a16="http://schemas.microsoft.com/office/drawing/2014/main" id="{DCA69BD2-6636-45F7-8EB7-53EBA7EF9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029166"/>
            <a:ext cx="8229600" cy="198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011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1F49AA02-3931-4FD0-82F5-1C2591E1EC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无需授权的登录？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E5E1187C-E8FF-4D4D-BBB1-3737DECF89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Bugs in OS?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/>
          </a:p>
          <a:p>
            <a:pPr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/>
                <a:cs typeface="Courier New"/>
              </a:rPr>
              <a:t>void login(char *user, char *</a:t>
            </a:r>
            <a:r>
              <a:rPr lang="en-US" altLang="zh-CN" sz="2000" b="1" err="1">
                <a:solidFill>
                  <a:schemeClr val="folHlink"/>
                </a:solidFill>
                <a:latin typeface="Courier New"/>
                <a:cs typeface="Courier New"/>
              </a:rPr>
              <a:t>pwd</a:t>
            </a:r>
            <a:r>
              <a:rPr lang="en-US" altLang="zh-CN" sz="2000" b="1">
                <a:solidFill>
                  <a:schemeClr val="folHlink"/>
                </a:solidFill>
                <a:latin typeface="Courier New"/>
                <a:cs typeface="Courier New"/>
              </a:rPr>
              <a:t>){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  <a:cs typeface="Courier New"/>
            </a:endParaRPr>
          </a:p>
          <a:p>
            <a:pPr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/>
                <a:cs typeface="Courier New"/>
              </a:rPr>
              <a:t>  if(check(user, </a:t>
            </a:r>
            <a:r>
              <a:rPr lang="en-US" altLang="zh-CN" sz="2000" b="1" err="1">
                <a:solidFill>
                  <a:schemeClr val="folHlink"/>
                </a:solidFill>
                <a:latin typeface="Courier New"/>
                <a:cs typeface="Courier New"/>
              </a:rPr>
              <a:t>pwd</a:t>
            </a:r>
            <a:r>
              <a:rPr lang="en-US" altLang="zh-CN" sz="2000" b="1">
                <a:solidFill>
                  <a:schemeClr val="folHlink"/>
                </a:solidFill>
                <a:latin typeface="Courier New"/>
                <a:cs typeface="Courier New"/>
              </a:rPr>
              <a:t>, "/</a:t>
            </a:r>
            <a:r>
              <a:rPr lang="en-US" altLang="zh-CN" sz="2000" b="1" err="1">
                <a:solidFill>
                  <a:schemeClr val="folHlink"/>
                </a:solidFill>
                <a:latin typeface="Courier New"/>
                <a:cs typeface="Courier New"/>
              </a:rPr>
              <a:t>etc</a:t>
            </a:r>
            <a:r>
              <a:rPr lang="en-US" altLang="zh-CN" sz="2000" b="1">
                <a:solidFill>
                  <a:schemeClr val="folHlink"/>
                </a:solidFill>
                <a:latin typeface="Courier New"/>
                <a:cs typeface="Courier New"/>
              </a:rPr>
              <a:t>/passwd")==OK)</a:t>
            </a:r>
          </a:p>
          <a:p>
            <a:pPr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/>
                <a:cs typeface="Courier New"/>
              </a:rPr>
              <a:t>    success();</a:t>
            </a:r>
          </a:p>
          <a:p>
            <a:pPr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/>
                <a:cs typeface="Courier New"/>
              </a:rPr>
              <a:t>  else </a:t>
            </a:r>
          </a:p>
          <a:p>
            <a:pPr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/>
                <a:cs typeface="Courier New"/>
              </a:rPr>
              <a:t>    error("invalid user or password");</a:t>
            </a:r>
            <a:endParaRPr lang="en-US">
              <a:solidFill>
                <a:schemeClr val="folHlink"/>
              </a:solidFill>
              <a:latin typeface="Courier New"/>
              <a:cs typeface="Courier New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/>
                <a:cs typeface="Courier New"/>
              </a:rPr>
              <a:t>}</a:t>
            </a:r>
          </a:p>
        </p:txBody>
      </p:sp>
      <p:pic>
        <p:nvPicPr>
          <p:cNvPr id="2" name="图片 2" descr="图形用户界面, 文本, 应用程序&#10;&#10;已自动生成说明">
            <a:extLst>
              <a:ext uri="{FF2B5EF4-FFF2-40B4-BE49-F238E27FC236}">
                <a16:creationId xmlns:a16="http://schemas.microsoft.com/office/drawing/2014/main" id="{CF2B63E3-561A-4DCC-9F6A-64A52222B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0680" y="647581"/>
            <a:ext cx="3686175" cy="19166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CEA5DC3E-38EE-40B9-8AD5-479488DFF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"Bugs" in OS?</a:t>
            </a:r>
          </a:p>
        </p:txBody>
      </p:sp>
      <p:sp>
        <p:nvSpPr>
          <p:cNvPr id="45061" name="Rectangle 5">
            <a:extLst>
              <a:ext uri="{FF2B5EF4-FFF2-40B4-BE49-F238E27FC236}">
                <a16:creationId xmlns:a16="http://schemas.microsoft.com/office/drawing/2014/main" id="{0BCCF3FB-5B12-4304-B488-C546AFF0B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173287"/>
          </a:xfrm>
          <a:noFill/>
          <a:ln/>
        </p:spPr>
        <p:txBody>
          <a:bodyPr/>
          <a:lstStyle/>
          <a:p>
            <a:pPr>
              <a:buNone/>
            </a:pPr>
            <a:r>
              <a:rPr lang="en-US" sz="2000" b="1">
                <a:solidFill>
                  <a:schemeClr val="folHlink"/>
                </a:solidFill>
                <a:latin typeface="Courier New"/>
                <a:cs typeface="Courier New"/>
              </a:rPr>
              <a:t>void login(char *user, char *</a:t>
            </a:r>
            <a:r>
              <a:rPr lang="en-US" sz="2000" b="1" err="1">
                <a:solidFill>
                  <a:schemeClr val="folHlink"/>
                </a:solidFill>
                <a:latin typeface="Courier New"/>
                <a:cs typeface="Courier New"/>
              </a:rPr>
              <a:t>pwd</a:t>
            </a:r>
            <a:r>
              <a:rPr lang="en-US" sz="2000" b="1">
                <a:solidFill>
                  <a:schemeClr val="folHlink"/>
                </a:solidFill>
                <a:latin typeface="Courier New"/>
                <a:cs typeface="Courier New"/>
              </a:rPr>
              <a:t>){</a:t>
            </a:r>
            <a:endParaRPr lang="en-US" sz="2000">
              <a:solidFill>
                <a:schemeClr val="folHlink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2000" b="1">
                <a:solidFill>
                  <a:schemeClr val="folHlink"/>
                </a:solidFill>
                <a:latin typeface="Courier New"/>
                <a:cs typeface="Courier New"/>
              </a:rPr>
              <a:t>  if(check(user, </a:t>
            </a:r>
            <a:r>
              <a:rPr lang="en-US" sz="2000" b="1" err="1">
                <a:solidFill>
                  <a:schemeClr val="folHlink"/>
                </a:solidFill>
                <a:latin typeface="Courier New"/>
                <a:cs typeface="Courier New"/>
              </a:rPr>
              <a:t>pwd</a:t>
            </a:r>
            <a:r>
              <a:rPr lang="en-US" sz="2000" b="1">
                <a:solidFill>
                  <a:schemeClr val="folHlink"/>
                </a:solidFill>
                <a:latin typeface="Courier New"/>
                <a:cs typeface="Courier New"/>
              </a:rPr>
              <a:t>, "/</a:t>
            </a:r>
            <a:r>
              <a:rPr lang="en-US" sz="2000" b="1" err="1">
                <a:solidFill>
                  <a:schemeClr val="folHlink"/>
                </a:solidFill>
                <a:latin typeface="Courier New"/>
                <a:cs typeface="Courier New"/>
              </a:rPr>
              <a:t>etc</a:t>
            </a:r>
            <a:r>
              <a:rPr lang="en-US" sz="2000" b="1">
                <a:solidFill>
                  <a:schemeClr val="folHlink"/>
                </a:solidFill>
                <a:latin typeface="Courier New"/>
                <a:cs typeface="Courier New"/>
              </a:rPr>
              <a:t>/passwd")==OK)</a:t>
            </a:r>
            <a:endParaRPr lang="en-US" sz="2000">
              <a:solidFill>
                <a:schemeClr val="folHlink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2000" b="1">
                <a:solidFill>
                  <a:schemeClr val="folHlink"/>
                </a:solidFill>
                <a:latin typeface="Courier New"/>
                <a:cs typeface="Courier New"/>
              </a:rPr>
              <a:t>    success();</a:t>
            </a:r>
            <a:endParaRPr lang="en-US" sz="2000">
              <a:solidFill>
                <a:schemeClr val="folHlink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2000" b="1">
                <a:solidFill>
                  <a:schemeClr val="folHlink"/>
                </a:solidFill>
                <a:latin typeface="Courier New"/>
                <a:cs typeface="Courier New"/>
              </a:rPr>
              <a:t>  else </a:t>
            </a:r>
            <a:endParaRPr lang="en-US" sz="2000">
              <a:solidFill>
                <a:schemeClr val="folHlink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2000" b="1">
                <a:solidFill>
                  <a:schemeClr val="folHlink"/>
                </a:solidFill>
                <a:latin typeface="Courier New"/>
                <a:cs typeface="Courier New"/>
              </a:rPr>
              <a:t>    error("invalid user or password");</a:t>
            </a:r>
            <a:endParaRPr lang="en-US" sz="2000">
              <a:solidFill>
                <a:schemeClr val="folHlink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2000" b="1">
                <a:solidFill>
                  <a:schemeClr val="folHlink"/>
                </a:solidFill>
                <a:latin typeface="Courier New"/>
                <a:cs typeface="Courier New"/>
              </a:rPr>
              <a:t>}</a:t>
            </a:r>
            <a:endParaRPr lang="en-US" sz="2000">
              <a:solidFill>
                <a:schemeClr val="folHlink"/>
              </a:solidFill>
              <a:ea typeface="+mn-lt"/>
              <a:cs typeface="+mn-lt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/>
              <a:cs typeface="Courier New"/>
            </a:endParaRPr>
          </a:p>
        </p:txBody>
      </p:sp>
      <p:sp>
        <p:nvSpPr>
          <p:cNvPr id="45062" name="Rectangle 6">
            <a:extLst>
              <a:ext uri="{FF2B5EF4-FFF2-40B4-BE49-F238E27FC236}">
                <a16:creationId xmlns:a16="http://schemas.microsoft.com/office/drawing/2014/main" id="{57A6FDEE-6D41-446E-9A63-EE4F74EE33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27513"/>
            <a:ext cx="7772400" cy="217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/>
                <a:ea typeface="黑体"/>
                <a:cs typeface="Courier New"/>
              </a:rPr>
              <a:t>void login_buggy(char *user, char *pwd){</a:t>
            </a:r>
            <a:endParaRPr lang="zh-CN" altLang="en-US"/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/>
                <a:ea typeface="黑体"/>
                <a:cs typeface="Courier New"/>
              </a:rPr>
              <a:t>  </a:t>
            </a:r>
            <a:r>
              <a:rPr lang="en-US" altLang="zh-CN" sz="2000" b="1">
                <a:solidFill>
                  <a:schemeClr val="hlink"/>
                </a:solidFill>
                <a:latin typeface="Courier New"/>
                <a:ea typeface="黑体"/>
                <a:cs typeface="Courier New"/>
              </a:rPr>
              <a:t>if(user=="thompson")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/>
                <a:ea typeface="黑体"/>
                <a:cs typeface="Courier New"/>
              </a:rPr>
              <a:t>     </a:t>
            </a:r>
            <a:r>
              <a:rPr lang="en-US" altLang="zh-CN" sz="2000" b="1">
                <a:solidFill>
                  <a:schemeClr val="hlink"/>
                </a:solidFill>
                <a:latin typeface="Courier New"/>
                <a:ea typeface="黑体"/>
                <a:cs typeface="Courier New"/>
              </a:rPr>
              <a:t>success</a:t>
            </a:r>
            <a:r>
              <a:rPr lang="en-US" altLang="zh-CN" sz="2000" b="1" dirty="0">
                <a:solidFill>
                  <a:schemeClr val="hlink"/>
                </a:solidFill>
                <a:latin typeface="Courier New"/>
                <a:ea typeface="黑体"/>
                <a:cs typeface="Courier New"/>
              </a:rPr>
              <a:t>();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/>
                <a:ea typeface="黑体"/>
                <a:cs typeface="Courier New"/>
              </a:rPr>
              <a:t>  if(check(user, pwd, "/etc/passwd")==OK)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/>
                <a:ea typeface="黑体"/>
                <a:cs typeface="Courier New"/>
              </a:rPr>
              <a:t>    success();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/>
                <a:ea typeface="黑体"/>
                <a:cs typeface="Courier New"/>
              </a:rPr>
              <a:t>  else error("invalid user or password");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/>
                <a:ea typeface="黑体"/>
                <a:cs typeface="Courier New"/>
              </a:rPr>
              <a:t>}</a:t>
            </a:r>
          </a:p>
        </p:txBody>
      </p:sp>
      <p:sp>
        <p:nvSpPr>
          <p:cNvPr id="45064" name="Line 8">
            <a:extLst>
              <a:ext uri="{FF2B5EF4-FFF2-40B4-BE49-F238E27FC236}">
                <a16:creationId xmlns:a16="http://schemas.microsoft.com/office/drawing/2014/main" id="{A180932F-1F0D-4493-929E-D9FF93ACAE88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5067300"/>
            <a:ext cx="4419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Line 8">
            <a:extLst>
              <a:ext uri="{FF2B5EF4-FFF2-40B4-BE49-F238E27FC236}">
                <a16:creationId xmlns:a16="http://schemas.microsoft.com/office/drawing/2014/main" id="{7422BF1B-7DF6-4922-9C7E-355127329D5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23010" y="4751070"/>
            <a:ext cx="4419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Line 8">
            <a:extLst>
              <a:ext uri="{FF2B5EF4-FFF2-40B4-BE49-F238E27FC236}">
                <a16:creationId xmlns:a16="http://schemas.microsoft.com/office/drawing/2014/main" id="{D745D485-5C0B-469F-B86F-B3E1E74A7EE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21767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4" name="图片 2" descr="图形用户界面, 文本, 应用程序&#10;&#10;已自动生成说明">
            <a:extLst>
              <a:ext uri="{FF2B5EF4-FFF2-40B4-BE49-F238E27FC236}">
                <a16:creationId xmlns:a16="http://schemas.microsoft.com/office/drawing/2014/main" id="{00E2A4C7-F2FC-4A21-91F7-D849F242D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530" y="64651"/>
            <a:ext cx="3686175" cy="191666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4" grpId="0" animBg="1"/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988E86A-180F-44C5-BAD4-A368F6C5F8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"Bugs" in CC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04A9270-29B9-49D5-8820-2B3129874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688" y="2017713"/>
            <a:ext cx="6675120" cy="21732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/>
                <a:cs typeface="Courier New"/>
              </a:rPr>
              <a:t>void login(char *user, char *pwd){</a:t>
            </a:r>
            <a:endParaRPr lang="zh-CN" altLang="en-US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/>
                <a:cs typeface="Courier New"/>
              </a:rPr>
              <a:t>  if (check(user, pwd, "/etc/passwd")==OK)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/>
                <a:cs typeface="Courier New"/>
              </a:rPr>
              <a:t>    success();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/>
                <a:cs typeface="Courier New"/>
              </a:rPr>
              <a:t>  else error("invalid");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0ECC1555-10B0-4E3A-A1ED-AFDDBA0C4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" y="4267518"/>
            <a:ext cx="7772400" cy="217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Courier New"/>
                <a:ea typeface="黑体"/>
                <a:cs typeface="Courier New"/>
              </a:rPr>
              <a:t>// a normal compiler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/>
                <a:ea typeface="黑体"/>
                <a:cs typeface="Courier New"/>
              </a:rPr>
              <a:t>void compile(){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  <a:cs typeface="Courier New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/>
                <a:ea typeface="黑体"/>
                <a:cs typeface="Courier New"/>
              </a:rPr>
              <a:t>  // code...;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  <a:cs typeface="Courier New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58F04ED4-3FB6-44E8-9EA4-4FFDF3D0A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83280" y="4267200"/>
            <a:ext cx="5836920" cy="2173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Courier New"/>
                <a:ea typeface="黑体"/>
                <a:cs typeface="Courier New"/>
              </a:rPr>
              <a:t>// a "buggy" compiler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/>
                <a:ea typeface="黑体"/>
                <a:cs typeface="Courier New"/>
              </a:rPr>
              <a:t>void compile(){</a:t>
            </a:r>
            <a:endParaRPr lang="zh-CN" altLang="en-US">
              <a:solidFill>
                <a:schemeClr val="folHlink"/>
              </a:solidFill>
              <a:cs typeface="Tahoma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/>
                <a:ea typeface="黑体"/>
                <a:cs typeface="Courier New"/>
              </a:rPr>
              <a:t>  </a:t>
            </a:r>
            <a:r>
              <a:rPr lang="en-US" altLang="zh-CN" sz="2000" b="1">
                <a:solidFill>
                  <a:schemeClr val="hlink"/>
                </a:solidFill>
                <a:latin typeface="Courier New"/>
                <a:ea typeface="黑体"/>
                <a:cs typeface="Courier New"/>
              </a:rPr>
              <a:t>if(function=="login()")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/>
                <a:ea typeface="黑体"/>
                <a:cs typeface="Courier New"/>
              </a:rPr>
              <a:t>    compile("if(user=="thompon")...);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  <a:cs typeface="Courier New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/>
                <a:ea typeface="黑体"/>
                <a:cs typeface="Courier New"/>
              </a:rPr>
              <a:t>  // code...;</a:t>
            </a:r>
            <a:endParaRPr lang="en-US" altLang="zh-CN" sz="2000" b="1" dirty="0">
              <a:solidFill>
                <a:schemeClr val="folHlink"/>
              </a:solidFill>
              <a:latin typeface="Courier New"/>
              <a:ea typeface="黑体"/>
              <a:cs typeface="Courier New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/>
                <a:ea typeface="黑体"/>
                <a:cs typeface="Courier New"/>
              </a:rPr>
              <a:t>}</a:t>
            </a:r>
            <a:endParaRPr lang="en-US">
              <a:solidFill>
                <a:schemeClr val="folHlink"/>
              </a:solidFill>
            </a:endParaRPr>
          </a:p>
        </p:txBody>
      </p:sp>
      <p:sp>
        <p:nvSpPr>
          <p:cNvPr id="50184" name="Line 8">
            <a:extLst>
              <a:ext uri="{FF2B5EF4-FFF2-40B4-BE49-F238E27FC236}">
                <a16:creationId xmlns:a16="http://schemas.microsoft.com/office/drawing/2014/main" id="{72267B04-AF7D-4F07-8235-089298817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411480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5" name="Line 9">
            <a:extLst>
              <a:ext uri="{FF2B5EF4-FFF2-40B4-BE49-F238E27FC236}">
                <a16:creationId xmlns:a16="http://schemas.microsoft.com/office/drawing/2014/main" id="{1FB643A2-904E-4A58-9D2B-36E046BA8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3451860" y="4114800"/>
            <a:ext cx="0" cy="274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556937C0-5E73-43C3-8F02-9F484AF06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1770" y="567690"/>
            <a:ext cx="10668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pPr algn="ctr"/>
            <a:r>
              <a:rPr lang="en-US" altLang="zh-CN" sz="2400">
                <a:latin typeface="Tahoma"/>
                <a:ea typeface="宋体"/>
                <a:cs typeface="Tahoma"/>
              </a:rPr>
              <a:t>CC</a:t>
            </a:r>
            <a:endParaRPr lang="en-US" altLang="zh-CN" sz="2400"/>
          </a:p>
        </p:txBody>
      </p:sp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EA9F9A76-9D51-44DA-B4C3-D44743D80A93}"/>
              </a:ext>
            </a:extLst>
          </p:cNvPr>
          <p:cNvSpPr/>
          <p:nvPr/>
        </p:nvSpPr>
        <p:spPr>
          <a:xfrm>
            <a:off x="8126730" y="682370"/>
            <a:ext cx="914400" cy="611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cs typeface="Tahoma"/>
              </a:rPr>
              <a:t>binary</a:t>
            </a:r>
            <a:endParaRPr lang="zh-CN" altLang="en-US"/>
          </a:p>
        </p:txBody>
      </p:sp>
      <p:sp>
        <p:nvSpPr>
          <p:cNvPr id="13" name="流程图: 文档 12">
            <a:extLst>
              <a:ext uri="{FF2B5EF4-FFF2-40B4-BE49-F238E27FC236}">
                <a16:creationId xmlns:a16="http://schemas.microsoft.com/office/drawing/2014/main" id="{850E7012-12A9-466D-B228-FCDB6A6F731F}"/>
              </a:ext>
            </a:extLst>
          </p:cNvPr>
          <p:cNvSpPr/>
          <p:nvPr/>
        </p:nvSpPr>
        <p:spPr>
          <a:xfrm>
            <a:off x="4909185" y="682370"/>
            <a:ext cx="914400" cy="61150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cs typeface="Tahoma"/>
              </a:rPr>
              <a:t>OS</a:t>
            </a:r>
            <a:endParaRPr lang="zh-CN" altLang="en-US"/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4A5EAC4-F887-4E27-A05A-067D20431746}"/>
              </a:ext>
            </a:extLst>
          </p:cNvPr>
          <p:cNvCxnSpPr/>
          <p:nvPr/>
        </p:nvCxnSpPr>
        <p:spPr>
          <a:xfrm flipV="1">
            <a:off x="5857875" y="937260"/>
            <a:ext cx="685800" cy="1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8EBBC45-5495-4CA8-B552-F0A8C5BB77AE}"/>
              </a:ext>
            </a:extLst>
          </p:cNvPr>
          <p:cNvCxnSpPr>
            <a:cxnSpLocks/>
          </p:cNvCxnSpPr>
          <p:nvPr/>
        </p:nvCxnSpPr>
        <p:spPr>
          <a:xfrm flipV="1">
            <a:off x="7612380" y="942975"/>
            <a:ext cx="525780" cy="1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E988E86A-180F-44C5-BAD4-A368F6C5F8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"Bugs" Recursion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C04A9270-29B9-49D5-8820-2B3129874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688" y="2017713"/>
            <a:ext cx="6675120" cy="2173287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/>
                <a:cs typeface="Courier New"/>
              </a:rPr>
              <a:t>void login(char *user, char *pwd){</a:t>
            </a:r>
            <a:endParaRPr lang="zh-CN" altLang="en-US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/>
                <a:cs typeface="Courier New"/>
              </a:rPr>
              <a:t>  if (check(user, pwd, "/etc/passwd")==OK)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/>
                <a:cs typeface="Courier New"/>
              </a:rPr>
              <a:t>    success();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/>
                <a:cs typeface="Courier New"/>
              </a:rPr>
              <a:t>  else error("invalid");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0ECC1555-10B0-4E3A-A1ED-AFDDBA0C4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" y="3747453"/>
            <a:ext cx="7772400" cy="2173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40" tIns="45720" rIns="91440" bIns="45720" anchor="t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2000" b="1">
                <a:latin typeface="Courier New"/>
                <a:ea typeface="黑体"/>
                <a:cs typeface="Courier New"/>
              </a:rPr>
              <a:t>// the first compiler (.s)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/>
                <a:ea typeface="黑体"/>
                <a:cs typeface="Courier New"/>
              </a:rPr>
              <a:t>void compile(){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  <a:cs typeface="Courier New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/>
                <a:ea typeface="黑体"/>
                <a:cs typeface="Courier New"/>
              </a:rPr>
              <a:t>  </a:t>
            </a:r>
            <a:r>
              <a:rPr lang="en-US" sz="2000" b="1">
                <a:solidFill>
                  <a:schemeClr val="hlink"/>
                </a:solidFill>
                <a:latin typeface="Courier New"/>
                <a:ea typeface="黑体"/>
                <a:cs typeface="Courier New"/>
              </a:rPr>
              <a:t>if(function=="compile()")</a:t>
            </a:r>
            <a:endParaRPr lang="en-US" sz="2000">
              <a:solidFill>
                <a:schemeClr val="hlink"/>
              </a:solidFill>
              <a:latin typeface="Tahoma"/>
              <a:ea typeface="Tahoma"/>
              <a:cs typeface="Tahoma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b="1">
                <a:solidFill>
                  <a:schemeClr val="hlink"/>
                </a:solidFill>
                <a:latin typeface="Courier New"/>
                <a:ea typeface="黑体"/>
                <a:cs typeface="Courier New"/>
              </a:rPr>
              <a:t>    compile("…");</a:t>
            </a:r>
            <a:endParaRPr lang="en-US" sz="2000">
              <a:solidFill>
                <a:schemeClr val="hlink"/>
              </a:solidFill>
              <a:latin typeface="Tahoma"/>
              <a:ea typeface="Tahoma"/>
              <a:cs typeface="Tahoma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b="1">
                <a:solidFill>
                  <a:schemeClr val="hlink"/>
                </a:solidFill>
                <a:latin typeface="Courier New"/>
                <a:ea typeface="黑体"/>
                <a:cs typeface="Courier New"/>
              </a:rPr>
              <a:t>  if(function=="login()")</a:t>
            </a:r>
            <a:endParaRPr lang="en-US" sz="2000">
              <a:solidFill>
                <a:schemeClr val="hlink"/>
              </a:solidFill>
              <a:latin typeface="Tahoma"/>
              <a:ea typeface="Tahoma"/>
              <a:cs typeface="Tahoma"/>
            </a:endParaRPr>
          </a:p>
          <a:p>
            <a:pPr>
              <a:lnSpc>
                <a:spcPct val="90000"/>
              </a:lnSpc>
              <a:buNone/>
            </a:pPr>
            <a:r>
              <a:rPr lang="en-US" sz="2000" b="1">
                <a:solidFill>
                  <a:schemeClr val="hlink"/>
                </a:solidFill>
                <a:latin typeface="Courier New"/>
                <a:ea typeface="黑体"/>
                <a:cs typeface="Courier New"/>
              </a:rPr>
              <a:t>    compile("…");</a:t>
            </a:r>
            <a:endParaRPr lang="en-US" sz="2000">
              <a:solidFill>
                <a:schemeClr val="hlink"/>
              </a:solidFill>
              <a:latin typeface="Tahoma"/>
              <a:ea typeface="Tahoma"/>
              <a:cs typeface="Tahoma"/>
            </a:endParaRPr>
          </a:p>
          <a:p>
            <a:pPr>
              <a:lnSpc>
                <a:spcPct val="90000"/>
              </a:lnSpc>
              <a:buNone/>
            </a:pPr>
            <a:endParaRPr lang="en-US" altLang="zh-CN" sz="2000" b="1" dirty="0">
              <a:solidFill>
                <a:srgbClr val="3333CC"/>
              </a:solidFill>
              <a:latin typeface="Courier New" panose="02070309020205020404" pitchFamily="49" charset="0"/>
              <a:cs typeface="Courier New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0184" name="Line 8">
            <a:extLst>
              <a:ext uri="{FF2B5EF4-FFF2-40B4-BE49-F238E27FC236}">
                <a16:creationId xmlns:a16="http://schemas.microsoft.com/office/drawing/2014/main" id="{72267B04-AF7D-4F07-8235-089298817964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368046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5" name="Line 9">
            <a:extLst>
              <a:ext uri="{FF2B5EF4-FFF2-40B4-BE49-F238E27FC236}">
                <a16:creationId xmlns:a16="http://schemas.microsoft.com/office/drawing/2014/main" id="{1FB643A2-904E-4A58-9D2B-36E046BA8D78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9110" y="3680460"/>
            <a:ext cx="0" cy="320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556937C0-5E73-43C3-8F02-9F484AF06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745230"/>
            <a:ext cx="1066800" cy="838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pPr algn="ctr"/>
            <a:r>
              <a:rPr lang="en-US" altLang="zh-CN" sz="1400">
                <a:latin typeface="Tahoma"/>
                <a:ea typeface="宋体"/>
                <a:cs typeface="Tahoma"/>
              </a:rPr>
              <a:t>assembler</a:t>
            </a:r>
            <a:endParaRPr lang="zh-CN" altLang="en-US" sz="1400">
              <a:cs typeface="Tahoma"/>
            </a:endParaRPr>
          </a:p>
        </p:txBody>
      </p:sp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EA9F9A76-9D51-44DA-B4C3-D44743D80A93}"/>
              </a:ext>
            </a:extLst>
          </p:cNvPr>
          <p:cNvSpPr/>
          <p:nvPr/>
        </p:nvSpPr>
        <p:spPr>
          <a:xfrm>
            <a:off x="7909560" y="3859910"/>
            <a:ext cx="914400" cy="611505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cs typeface="Tahoma"/>
              </a:rPr>
              <a:t>CC</a:t>
            </a:r>
          </a:p>
          <a:p>
            <a:pPr algn="ctr"/>
            <a:r>
              <a:rPr lang="zh-CN" altLang="en-US">
                <a:cs typeface="Tahoma"/>
              </a:rPr>
              <a:t>binary</a:t>
            </a:r>
          </a:p>
        </p:txBody>
      </p:sp>
      <p:sp>
        <p:nvSpPr>
          <p:cNvPr id="13" name="流程图: 文档 12">
            <a:extLst>
              <a:ext uri="{FF2B5EF4-FFF2-40B4-BE49-F238E27FC236}">
                <a16:creationId xmlns:a16="http://schemas.microsoft.com/office/drawing/2014/main" id="{850E7012-12A9-466D-B228-FCDB6A6F731F}"/>
              </a:ext>
            </a:extLst>
          </p:cNvPr>
          <p:cNvSpPr/>
          <p:nvPr/>
        </p:nvSpPr>
        <p:spPr>
          <a:xfrm>
            <a:off x="4703445" y="3734180"/>
            <a:ext cx="914400" cy="81724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cs typeface="Tahoma"/>
              </a:rPr>
              <a:t>buggyCC</a:t>
            </a:r>
          </a:p>
          <a:p>
            <a:pPr algn="ctr"/>
            <a:r>
              <a:rPr lang="zh-CN" altLang="en-US">
                <a:cs typeface="Tahoma"/>
              </a:rPr>
              <a:t>(in .s)</a:t>
            </a:r>
            <a:endParaRPr lang="zh-CN" altLang="en-US" dirty="0">
              <a:cs typeface="Tahoma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84A5EAC4-F887-4E27-A05A-067D20431746}"/>
              </a:ext>
            </a:extLst>
          </p:cNvPr>
          <p:cNvCxnSpPr/>
          <p:nvPr/>
        </p:nvCxnSpPr>
        <p:spPr>
          <a:xfrm flipV="1">
            <a:off x="5640705" y="4114800"/>
            <a:ext cx="685800" cy="1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08EBBC45-5495-4CA8-B552-F0A8C5BB77AE}"/>
              </a:ext>
            </a:extLst>
          </p:cNvPr>
          <p:cNvCxnSpPr>
            <a:cxnSpLocks/>
          </p:cNvCxnSpPr>
          <p:nvPr/>
        </p:nvCxnSpPr>
        <p:spPr>
          <a:xfrm flipV="1">
            <a:off x="7395210" y="4120515"/>
            <a:ext cx="525780" cy="1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1">
            <a:extLst>
              <a:ext uri="{FF2B5EF4-FFF2-40B4-BE49-F238E27FC236}">
                <a16:creationId xmlns:a16="http://schemas.microsoft.com/office/drawing/2014/main" id="{4E239FA4-DB4C-4C06-8739-C7E1DF8C9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745" y="4859655"/>
            <a:ext cx="1066800" cy="838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pPr algn="ctr"/>
            <a:r>
              <a:rPr lang="en-US" altLang="zh-CN" sz="1400">
                <a:latin typeface="Tahoma"/>
                <a:ea typeface="宋体"/>
                <a:cs typeface="Tahoma"/>
              </a:rPr>
              <a:t>Buggy</a:t>
            </a:r>
            <a:endParaRPr lang="zh-CN" altLang="en-US" sz="1400">
              <a:cs typeface="Tahoma"/>
            </a:endParaRPr>
          </a:p>
          <a:p>
            <a:pPr algn="ctr"/>
            <a:r>
              <a:rPr lang="en-US" altLang="zh-CN" sz="1400">
                <a:latin typeface="Tahoma"/>
                <a:ea typeface="宋体"/>
                <a:cs typeface="Tahoma"/>
              </a:rPr>
              <a:t>CC</a:t>
            </a:r>
            <a:endParaRPr lang="en-US" altLang="zh-CN" sz="1400" dirty="0">
              <a:cs typeface="Tahoma"/>
            </a:endParaRPr>
          </a:p>
        </p:txBody>
      </p:sp>
      <p:sp>
        <p:nvSpPr>
          <p:cNvPr id="16" name="流程图: 文档 15">
            <a:extLst>
              <a:ext uri="{FF2B5EF4-FFF2-40B4-BE49-F238E27FC236}">
                <a16:creationId xmlns:a16="http://schemas.microsoft.com/office/drawing/2014/main" id="{CB9962BB-786B-420E-97E1-32CF0777BBD9}"/>
              </a:ext>
            </a:extLst>
          </p:cNvPr>
          <p:cNvSpPr/>
          <p:nvPr/>
        </p:nvSpPr>
        <p:spPr>
          <a:xfrm>
            <a:off x="7926705" y="4974335"/>
            <a:ext cx="914400" cy="611505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cs typeface="Tahoma"/>
              </a:rPr>
              <a:t>buggy</a:t>
            </a:r>
            <a:endParaRPr lang="zh-CN"/>
          </a:p>
          <a:p>
            <a:pPr algn="ctr"/>
            <a:r>
              <a:rPr lang="zh-CN" altLang="en-US">
                <a:cs typeface="Tahoma"/>
              </a:rPr>
              <a:t>OS</a:t>
            </a:r>
          </a:p>
        </p:txBody>
      </p:sp>
      <p:sp>
        <p:nvSpPr>
          <p:cNvPr id="17" name="流程图: 文档 16">
            <a:extLst>
              <a:ext uri="{FF2B5EF4-FFF2-40B4-BE49-F238E27FC236}">
                <a16:creationId xmlns:a16="http://schemas.microsoft.com/office/drawing/2014/main" id="{5DDA1764-1B07-44A9-8C8A-E21C8C7CB859}"/>
              </a:ext>
            </a:extLst>
          </p:cNvPr>
          <p:cNvSpPr/>
          <p:nvPr/>
        </p:nvSpPr>
        <p:spPr>
          <a:xfrm>
            <a:off x="4720590" y="4848605"/>
            <a:ext cx="914400" cy="81724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cs typeface="Tahoma"/>
              </a:rPr>
              <a:t>Clean</a:t>
            </a:r>
            <a:endParaRPr lang="zh-CN">
              <a:cs typeface="Tahoma"/>
            </a:endParaRPr>
          </a:p>
          <a:p>
            <a:pPr algn="ctr"/>
            <a:r>
              <a:rPr lang="zh-CN" altLang="en-US">
                <a:cs typeface="Tahoma"/>
              </a:rPr>
              <a:t>OS</a:t>
            </a:r>
            <a:endParaRPr lang="zh-CN" altLang="en-US" dirty="0">
              <a:cs typeface="Tahoma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1E65350C-C021-4044-8BBC-A79F95C3DEA5}"/>
              </a:ext>
            </a:extLst>
          </p:cNvPr>
          <p:cNvCxnSpPr>
            <a:cxnSpLocks/>
          </p:cNvCxnSpPr>
          <p:nvPr/>
        </p:nvCxnSpPr>
        <p:spPr>
          <a:xfrm flipV="1">
            <a:off x="5657850" y="5229225"/>
            <a:ext cx="685800" cy="1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714AAD3-4CFA-4895-A001-F2009A8490CB}"/>
              </a:ext>
            </a:extLst>
          </p:cNvPr>
          <p:cNvCxnSpPr>
            <a:cxnSpLocks/>
          </p:cNvCxnSpPr>
          <p:nvPr/>
        </p:nvCxnSpPr>
        <p:spPr>
          <a:xfrm flipV="1">
            <a:off x="7412355" y="5234940"/>
            <a:ext cx="525780" cy="1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1">
            <a:extLst>
              <a:ext uri="{FF2B5EF4-FFF2-40B4-BE49-F238E27FC236}">
                <a16:creationId xmlns:a16="http://schemas.microsoft.com/office/drawing/2014/main" id="{82562E08-3A93-423B-84D4-6872D7DA5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7460" y="5916930"/>
            <a:ext cx="1066800" cy="8382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40" tIns="45720" rIns="91440" bIns="45720" anchor="ctr"/>
          <a:lstStyle/>
          <a:p>
            <a:pPr algn="ctr"/>
            <a:r>
              <a:rPr lang="en-US" altLang="zh-CN" sz="1400">
                <a:latin typeface="Tahoma"/>
                <a:ea typeface="宋体"/>
                <a:cs typeface="Tahoma"/>
              </a:rPr>
              <a:t>Buggy</a:t>
            </a:r>
            <a:endParaRPr lang="zh-CN" altLang="en-US" sz="1400">
              <a:cs typeface="Tahoma"/>
            </a:endParaRPr>
          </a:p>
          <a:p>
            <a:pPr algn="ctr"/>
            <a:r>
              <a:rPr lang="en-US" altLang="zh-CN" sz="1400">
                <a:latin typeface="Tahoma"/>
                <a:ea typeface="宋体"/>
                <a:cs typeface="Tahoma"/>
              </a:rPr>
              <a:t>CC</a:t>
            </a:r>
            <a:endParaRPr lang="en-US" altLang="zh-CN" sz="1400" dirty="0">
              <a:cs typeface="Tahoma"/>
            </a:endParaRPr>
          </a:p>
        </p:txBody>
      </p:sp>
      <p:sp>
        <p:nvSpPr>
          <p:cNvPr id="21" name="流程图: 文档 20">
            <a:extLst>
              <a:ext uri="{FF2B5EF4-FFF2-40B4-BE49-F238E27FC236}">
                <a16:creationId xmlns:a16="http://schemas.microsoft.com/office/drawing/2014/main" id="{512EF96A-0595-4D87-8F1A-4BDB82DC4D99}"/>
              </a:ext>
            </a:extLst>
          </p:cNvPr>
          <p:cNvSpPr/>
          <p:nvPr/>
        </p:nvSpPr>
        <p:spPr>
          <a:xfrm>
            <a:off x="7932420" y="6031610"/>
            <a:ext cx="914400" cy="611505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cs typeface="Tahoma"/>
              </a:rPr>
              <a:t>buggy</a:t>
            </a:r>
            <a:endParaRPr lang="zh-CN"/>
          </a:p>
          <a:p>
            <a:pPr algn="ctr"/>
            <a:r>
              <a:rPr lang="zh-CN" altLang="en-US">
                <a:cs typeface="Tahoma"/>
              </a:rPr>
              <a:t>CC</a:t>
            </a:r>
          </a:p>
        </p:txBody>
      </p:sp>
      <p:sp>
        <p:nvSpPr>
          <p:cNvPr id="22" name="流程图: 文档 21">
            <a:extLst>
              <a:ext uri="{FF2B5EF4-FFF2-40B4-BE49-F238E27FC236}">
                <a16:creationId xmlns:a16="http://schemas.microsoft.com/office/drawing/2014/main" id="{A9F24ADE-36E4-412B-BB95-FE8278F2E475}"/>
              </a:ext>
            </a:extLst>
          </p:cNvPr>
          <p:cNvSpPr/>
          <p:nvPr/>
        </p:nvSpPr>
        <p:spPr>
          <a:xfrm>
            <a:off x="4726305" y="5905880"/>
            <a:ext cx="914400" cy="817245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zh-CN" altLang="en-US">
                <a:cs typeface="Tahoma"/>
              </a:rPr>
              <a:t>Clean</a:t>
            </a:r>
            <a:endParaRPr lang="zh-CN">
              <a:cs typeface="Tahoma"/>
            </a:endParaRPr>
          </a:p>
          <a:p>
            <a:pPr algn="ctr"/>
            <a:r>
              <a:rPr lang="zh-CN" altLang="en-US">
                <a:cs typeface="Tahoma"/>
              </a:rPr>
              <a:t>CC</a:t>
            </a:r>
            <a:endParaRPr lang="zh-CN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4AAF46F8-0A90-416E-B408-B38CBBD667F1}"/>
              </a:ext>
            </a:extLst>
          </p:cNvPr>
          <p:cNvCxnSpPr>
            <a:cxnSpLocks/>
          </p:cNvCxnSpPr>
          <p:nvPr/>
        </p:nvCxnSpPr>
        <p:spPr>
          <a:xfrm flipV="1">
            <a:off x="5663565" y="6286500"/>
            <a:ext cx="685800" cy="1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F405335-E439-44F2-BF29-9C851B3EB35B}"/>
              </a:ext>
            </a:extLst>
          </p:cNvPr>
          <p:cNvCxnSpPr>
            <a:cxnSpLocks/>
          </p:cNvCxnSpPr>
          <p:nvPr/>
        </p:nvCxnSpPr>
        <p:spPr>
          <a:xfrm flipV="1">
            <a:off x="7418070" y="6292215"/>
            <a:ext cx="525780" cy="11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4207713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Application>Microsoft Office PowerPoint</Application>
  <PresentationFormat>全屏显示(4:3)</PresentationFormat>
  <Slides>12</Slides>
  <Notes>0</Notes>
  <HiddenSlides>0</Hidden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3" baseType="lpstr">
      <vt:lpstr>Blends</vt:lpstr>
      <vt:lpstr>特洛伊木马 Trojan Horse</vt:lpstr>
      <vt:lpstr>特洛伊木马</vt:lpstr>
      <vt:lpstr>PowerPoint 演示文稿</vt:lpstr>
      <vt:lpstr>Thompson木马</vt:lpstr>
      <vt:lpstr>Thompson木马</vt:lpstr>
      <vt:lpstr>无需授权的登录？</vt:lpstr>
      <vt:lpstr>"Bugs" in OS?</vt:lpstr>
      <vt:lpstr>"Bugs" in CC</vt:lpstr>
      <vt:lpstr>"Bugs" Recursion</vt:lpstr>
      <vt:lpstr>Bugs in CC</vt:lpstr>
      <vt:lpstr>RootKit</vt:lpstr>
      <vt:lpstr>“对深信不疑的信任的反思”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165</cp:revision>
  <cp:lastPrinted>1601-01-01T00:00:00Z</cp:lastPrinted>
  <dcterms:created xsi:type="dcterms:W3CDTF">1601-01-01T00:00:00Z</dcterms:created>
  <dcterms:modified xsi:type="dcterms:W3CDTF">2021-03-02T01:59:29Z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