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302" r:id="rId3"/>
    <p:sldId id="320" r:id="rId4"/>
    <p:sldId id="303" r:id="rId5"/>
    <p:sldId id="354" r:id="rId6"/>
    <p:sldId id="306" r:id="rId7"/>
    <p:sldId id="351" r:id="rId8"/>
    <p:sldId id="352" r:id="rId9"/>
    <p:sldId id="353" r:id="rId10"/>
    <p:sldId id="355" r:id="rId11"/>
    <p:sldId id="357" r:id="rId12"/>
    <p:sldId id="358" r:id="rId13"/>
    <p:sldId id="364" r:id="rId14"/>
    <p:sldId id="359" r:id="rId15"/>
    <p:sldId id="360" r:id="rId16"/>
    <p:sldId id="361" r:id="rId17"/>
    <p:sldId id="362" r:id="rId18"/>
    <p:sldId id="363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Complex: </a:t>
            </a:r>
            <a:br>
              <a:rPr lang="en-US" altLang="zh-CN"/>
            </a:br>
            <a:r>
              <a:rPr lang="en-US" altLang="zh-CN"/>
              <a:t>Implementation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(double x, double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 = {.x = x, .y = y};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 See Lab1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Want to do this: c = c + (5+i6);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latin typeface="Courier New" panose="02070309020205020404" pitchFamily="49" charset="0"/>
              </a:rPr>
              <a:t>, this is legal: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6;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change to a more fancy one? Anger “main”…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Operations are transparent. </a:t>
            </a:r>
          </a:p>
          <a:p>
            <a:pPr lvl="1"/>
            <a:r>
              <a:rPr lang="en-US" altLang="zh-CN" sz="2400"/>
              <a:t>user code have no idea of the algorithm</a:t>
            </a:r>
          </a:p>
          <a:p>
            <a:pPr lvl="1"/>
            <a:r>
              <a:rPr lang="en-US" altLang="zh-CN" sz="2400"/>
              <a:t>Good!</a:t>
            </a:r>
          </a:p>
          <a:p>
            <a:r>
              <a:rPr lang="en-US" altLang="zh-CN" sz="2800"/>
              <a:t>Data representations dependence</a:t>
            </a:r>
          </a:p>
          <a:p>
            <a:pPr lvl="1"/>
            <a:r>
              <a:rPr lang="en-US" altLang="zh-CN" sz="2400"/>
              <a:t>Problem #1: Client code can access data directly</a:t>
            </a:r>
          </a:p>
          <a:p>
            <a:pPr lvl="2"/>
            <a:r>
              <a:rPr lang="en-US" altLang="zh-CN" sz="2000"/>
              <a:t>kick away the interface</a:t>
            </a:r>
          </a:p>
          <a:p>
            <a:pPr lvl="2"/>
            <a:r>
              <a:rPr lang="en-US" altLang="zh-CN" sz="2000"/>
              <a:t>safe?</a:t>
            </a:r>
          </a:p>
          <a:p>
            <a:pPr lvl="1"/>
            <a:r>
              <a:rPr lang="en-US" altLang="zh-CN" sz="2400"/>
              <a:t>Problem #2: make code rigid</a:t>
            </a:r>
          </a:p>
          <a:p>
            <a:pPr lvl="2"/>
            <a:r>
              <a:rPr lang="en-US" altLang="zh-CN" sz="2000"/>
              <a:t>easy to change or evolve?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note that “struct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complexStruct</a:t>
            </a:r>
            <a:r>
              <a:rPr lang="en-US" altLang="zh-CN" sz="2000" b="1" dirty="0">
                <a:latin typeface="Courier New" panose="02070309020205020404" pitchFamily="49" charset="0"/>
              </a:rPr>
              <a:t>” not given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</a:p>
          <a:p>
            <a:r>
              <a:rPr lang="en-US" altLang="zh-CN" sz="2000"/>
              <a:t>Why?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Implementation#1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may choose to define complex type as: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is hidden in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</a:t>
            </a:r>
            <a:br>
              <a:rPr lang="en-US" altLang="zh-CN"/>
            </a:br>
            <a:r>
              <a:rPr lang="en-US" altLang="zh-CN"/>
              <a:t>Implementation Continued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y){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(*c));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c-&gt;x = x;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c-&gt;y = y;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Interface + implementation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idiom</a:t>
            </a:r>
          </a:p>
          <a:p>
            <a:r>
              <a:rPr lang="en-US" altLang="zh-CN" dirty="0"/>
              <a:t>ADT</a:t>
            </a:r>
            <a:r>
              <a:rPr lang="zh-CN" altLang="en-US" dirty="0"/>
              <a:t> </a:t>
            </a:r>
            <a:r>
              <a:rPr lang="en-US" altLang="zh-CN" dirty="0"/>
              <a:t>enforces</a:t>
            </a:r>
            <a:r>
              <a:rPr lang="zh-CN" altLang="en-US" dirty="0"/>
              <a:t> </a:t>
            </a:r>
            <a:r>
              <a:rPr lang="en-US" altLang="zh-CN" dirty="0"/>
              <a:t>abstractions!</a:t>
            </a:r>
          </a:p>
          <a:p>
            <a:pPr lvl="1"/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data representation and</a:t>
            </a:r>
            <a:r>
              <a:rPr lang="zh-CN" altLang="en-US" dirty="0"/>
              <a:t> </a:t>
            </a:r>
            <a:r>
              <a:rPr lang="en-US" altLang="zh-CN" dirty="0"/>
              <a:t>algorithm are private</a:t>
            </a:r>
          </a:p>
          <a:p>
            <a:pPr lvl="2"/>
            <a:r>
              <a:rPr lang="en-US" altLang="zh-CN" dirty="0"/>
              <a:t>client code can NOT access it</a:t>
            </a:r>
          </a:p>
          <a:p>
            <a:pPr lvl="2"/>
            <a:r>
              <a:rPr lang="en-US" altLang="zh-CN" dirty="0"/>
              <a:t>thus, client code independent of the impl</a:t>
            </a:r>
            <a:r>
              <a:rPr lang="en-US" altLang="zh-CN" dirty="0">
                <a:latin typeface="Arial" panose="020B0604020202020204" pitchFamily="34" charset="0"/>
              </a:rPr>
              <a:t>ementations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Predefined: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int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-2, -1, 0, 1, 2,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+, -, *, /, %,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User-defined: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complex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1+3i, -5+8i,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new, add, sub, distance,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concrete data type:</a:t>
            </a:r>
          </a:p>
          <a:p>
            <a:pPr lvl="1"/>
            <a:r>
              <a:rPr lang="en-US" altLang="zh-CN"/>
              <a:t>both concrete representations and their operations are available</a:t>
            </a:r>
          </a:p>
          <a:p>
            <a:r>
              <a:rPr lang="en-US" altLang="zh-CN"/>
              <a:t>Almost all C predefined types are CDT</a:t>
            </a:r>
          </a:p>
          <a:p>
            <a:pPr lvl="1"/>
            <a:r>
              <a:rPr lang="en-US" altLang="zh-CN"/>
              <a:t>For instance,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is a 32-bit double-word, and +, -,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Knowing this can do dirty hacks</a:t>
            </a:r>
          </a:p>
          <a:p>
            <a:pPr lvl="1"/>
            <a:r>
              <a:rPr lang="en-US" altLang="zh-CN"/>
              <a:t>See demo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 abstract data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data type declaration from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function declaration (prototypes) from implementation (definitions)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language must some form of mechanism to support ADT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in Java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signatures in 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(roughly) header files &amp; typedef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Suppose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design a new data type to represent complex number c: </a:t>
            </a:r>
          </a:p>
          <a:p>
            <a:pPr lvl="1"/>
            <a:r>
              <a:rPr lang="en-US" altLang="zh-CN"/>
              <a:t>a data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complex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elements: 3+4i, -5-8i,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operations: </a:t>
            </a:r>
          </a:p>
          <a:p>
            <a:pPr lvl="2"/>
            <a:r>
              <a:rPr lang="en-US" altLang="zh-CN"/>
              <a:t>new, add, sub, distance,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How to represent this data type in C (CDT, ADT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definition of a complex number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x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yi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where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x,y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\in R, and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=sqrt(-1);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Some typical operations: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Complex_sub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Complex_divide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we’d discuss several variants of rep’s: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CDT,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</a:p>
          <a:p>
            <a:r>
              <a:rPr lang="en-US" altLang="zh-CN" sz="2000"/>
              <a:t>How?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</TotalTime>
  <Words>1168</Words>
  <Application>Microsoft Macintosh PowerPoint</Application>
  <PresentationFormat>全屏显示(4:3)</PresentationFormat>
  <Paragraphs>193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of Complex: Interface—Types</vt:lpstr>
      <vt:lpstr>Client Code</vt:lpstr>
      <vt:lpstr>CDT Complex:  Implementation</vt:lpstr>
      <vt:lpstr>Problem #1</vt:lpstr>
      <vt:lpstr>Problem #2</vt:lpstr>
      <vt:lpstr>Problems with CDT?</vt:lpstr>
      <vt:lpstr>ADT of Complex: Interface—Types</vt:lpstr>
      <vt:lpstr>Client Code</vt:lpstr>
      <vt:lpstr>ADT Complex: Implementation#1—Types</vt:lpstr>
      <vt:lpstr>ADT Complex:  Implementation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subject>Baojian Hua</dc:subject>
  <dc:creator/>
  <cp:lastModifiedBy>Microsoft Office User</cp:lastModifiedBy>
  <cp:revision>2927</cp:revision>
  <cp:lastPrinted>2113-01-01T00:00:00Z</cp:lastPrinted>
  <dcterms:created xsi:type="dcterms:W3CDTF">2113-01-01T00:00:00Z</dcterms:created>
  <dcterms:modified xsi:type="dcterms:W3CDTF">2024-09-11T09:38:39Z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