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440" r:id="rId3"/>
    <p:sldId id="305" r:id="rId4"/>
    <p:sldId id="441" r:id="rId5"/>
    <p:sldId id="442" r:id="rId6"/>
    <p:sldId id="468" r:id="rId7"/>
    <p:sldId id="470" r:id="rId8"/>
    <p:sldId id="490" r:id="rId9"/>
    <p:sldId id="491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480" r:id="rId24"/>
    <p:sldId id="481" r:id="rId25"/>
    <p:sldId id="506" r:id="rId26"/>
    <p:sldId id="507" r:id="rId27"/>
    <p:sldId id="508" r:id="rId28"/>
    <p:sldId id="509" r:id="rId29"/>
    <p:sldId id="510" r:id="rId30"/>
    <p:sldId id="482" r:id="rId31"/>
    <p:sldId id="485" r:id="rId32"/>
    <p:sldId id="486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4DF18F0-1B56-0912-42B7-26D5919647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E67B9B8-A34F-5481-CFD2-D5068CA84F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D82F5F9-C429-3794-6F9F-937AB4D7A3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B5735FE-0311-E442-56CF-29656BE652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EF0449F0-089F-6246-ACA0-2DC1148BA4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219A328-11AC-FCE5-A641-ABD6223CCD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4142947-DA28-DAE3-CC4C-172A3D8A35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23825096-10A6-2225-B9ED-C5965370D24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3687AD42-7468-D05B-7209-46B7D0E676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6294B27-F5D0-2100-6688-99E03D8A24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1318EEFE-388D-875A-4DD9-D2AB8266F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8FB7FA37-D74D-5D49-8056-1D5E1C1339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95335A-DAAE-3A50-3CAB-B2F4D1B4E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B38E7-718D-0042-8501-87064A4009F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8633E5D-C1E1-3097-7D9A-1D1C3AFE4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163B3E1-44A4-81F0-0067-38CBDA025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F5BBF6-9159-C7E1-E793-1C5CCC90A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31F07-AC25-A94C-8603-20F167FD16C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C66F6A42-95D0-BC20-F28B-1D2477897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D3C4B7E4-05C3-89F7-D8FB-1250814A4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2F8FB875-C1D7-5901-428F-2EA0F936EE3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79AC4DC0-8BB6-C25B-40DB-E126CB54B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2D4E1F4-048E-A4C1-AE85-9B165360B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F9702FB7-E694-C66D-CEC1-05A7C99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3DA09BE2-4AB0-7077-8F19-254EA5844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1440389F-E34B-957D-D510-B86A34794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28B486CA-58B8-8E7D-B091-7A784B5D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D1DA8AD-BB62-D013-627C-94A42D14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C79990FF-D0EA-FE61-A00B-87CF2E0A5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0A370FD0-23F7-1DE6-3552-7F3A5693A6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1504227C-48C9-F491-92DE-4C266D71EB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53E968F9-9A23-1D6B-57F3-7677EDF4ED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64A39733-9FE2-BC13-A213-B4D0EAC452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60E4C3E4-C813-FD22-DECF-C7EB146C0F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8BC0B15-9810-F7D1-0455-4DCE0A9634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A50800-EF3B-784A-9485-F019BF19E6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8F4CD-21E6-E670-2361-D1812C0A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7430DC-F60E-CD26-6866-3B8AB9F9D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A1B97-2939-0709-68EE-1E01335D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97461-C081-318C-68EF-26B01EF8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A7835-E2E7-43A1-3E49-4CC4D174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BA585-ADF5-AA40-91C6-EBC7B6942D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7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6B0DD8-5915-0762-CFC9-999E6157D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E18EE-BEF2-D277-F590-B104483C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1EC7C-9638-ED50-8EAF-2F08071F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FB0DF-C4EF-FEC3-13C8-C26115A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4CD7E-35BA-1E0A-8645-75C131B4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82132-237B-E14E-AD9D-D9F0D9D3EB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05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664B-A22C-CC86-31E8-F0BFF6DA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06CE4-B9DD-BE80-6D95-4E0C52FEE8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88F6D-3BEB-B2E6-621B-0625BA67B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D4FAB-4B91-B4AA-A698-E1B59D8A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10E05-6C53-B706-32D6-F1CEDAB7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D9C80-8AAC-7649-ED3C-70C5934A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2EE72D-935D-7F46-B562-C6B2A54DA8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49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75BF-2059-ADBE-32F3-E520FC29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011CB-2ED7-9359-57BB-6A9A2666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E4BA6-351E-CDF0-3B2F-4C939FC1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E3C84-4D47-6559-2083-ADA5F6F6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9C69D-EAC6-9BD5-448E-1126273C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0201B-CD65-544C-BE20-8B661737CC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04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1B5C-898F-D88E-3DEC-A830279D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57B6D-4C86-F6B1-3494-FF64DA87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C0FC5-4C96-9647-8054-88CC1723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EF07B-55A3-C9AF-7174-9A9C38A8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CB85D-96A2-569B-2FE8-6CA9C57B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7823-2144-F943-8C3B-4C7F79A7E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09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1B85D-F97E-17DC-CE72-ED855023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D099F-3533-6156-605F-525640117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3CA8B-5B26-FD17-7253-A95705DE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6946E-5CCE-5B88-B453-97E2B399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841D2-8683-D2C3-C6FF-8A43CCE2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DD30B-B3AF-BB42-506A-22FF53CC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4FBA5-42E4-054B-9D52-F4297B919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3594-DF52-4E90-BC65-EB25E98B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0F806-3E20-F9BA-60FD-19F561A7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24C25-6B79-E23B-7693-89BADEBA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CB8FF7-B460-5D17-9F90-DBE58292A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845FF-1CAE-EE72-74B1-AD5DE45E4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260DD6-DFB3-7D53-5977-E3013C60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6F678-7638-C9A2-659E-F66FDDF8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731A3-67AD-CB11-0689-1BDBDA2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61ADC-BFA6-904B-ADEA-BC7DCA1F2D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38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B7E78-EF0D-B568-DE06-86040E7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B3797-18FD-079C-FD4B-65405A1C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4EDCF-B209-136A-F2DD-026AE22A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EAD3B-65C2-8BFA-9039-FC5EF681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FF398-64BD-0C4C-97F9-19CC343877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81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D67CF-1341-E942-EADE-863E67BD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458DAD-FD42-01BC-C777-A258FF0C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C63C53-E848-E4FB-E59F-24EA9194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7F96C-B389-034C-9DEE-A8225BD688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93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24320-116C-11B3-1015-3B84FE11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BBDEB-A516-CB05-C224-22CB0E33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1B67-4A64-1C25-558C-7D577E4C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414BD-7DF4-A249-74A3-FD73B543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C7689-C7E1-E5C0-8C5A-8D3DB6C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7DC4-F8AE-59B2-D883-BAF38E24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2C7D3-D088-1D44-AFC6-03B6BC843D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34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9A79-6DF0-7397-399E-2D705DD2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AEEB5-8D85-74BB-F843-6C92687C0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5BD26-0CA2-2801-41ED-E7A00605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A7FEA-361F-D265-B806-F8EA0853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A7CE4-008B-07B1-697A-84123B58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B85BB-369C-3B59-834A-6837363E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D670-CBE4-3A42-9BDC-B659C74AD6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1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A2DE1EF-D48D-BA34-D560-98515E0906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591310E-E7C9-B4D1-00B3-0A2160CFA2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9E3D4FD-B820-69BA-BF30-76F74CD8A7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55DA2D7-08BC-3B63-862D-F9AE791FCB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B524264-2942-AB62-A5C8-FC43C6264B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37AE8CB-9C00-D903-D811-155DACF242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6AD7FE2-FCD5-37EF-E554-4E2F937800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48BA3092-C74C-A9B0-16B9-74DD2DEE8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E2939654-1BC7-4AC1-4B89-C08B84687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768A61D7-90D0-BB5C-1B7B-AD44622DDC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15F1166B-75E3-F328-FFDA-94D71D418F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B66CA5F0-8DF6-3D87-62EE-87485A7A4E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A7162AD-66E0-EE4D-86D6-13B082A2D1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6985BA-B27A-8060-E941-D5E76CC878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Exception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D784BE1-A22D-BBFD-2C8D-FCC605823E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BB48E755-C4D5-EF9B-C4A1-FF3FE1581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5331" name="Group 3">
            <a:extLst>
              <a:ext uri="{FF2B5EF4-FFF2-40B4-BE49-F238E27FC236}">
                <a16:creationId xmlns:a16="http://schemas.microsoft.com/office/drawing/2014/main" id="{8C6C50D5-C513-3BBE-6BBE-7CBE7BCC1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01587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50332164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2087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0810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384547"/>
                  </a:ext>
                </a:extLst>
              </a:tr>
            </a:tbl>
          </a:graphicData>
        </a:graphic>
      </p:graphicFrame>
      <p:graphicFrame>
        <p:nvGraphicFramePr>
          <p:cNvPr id="355341" name="Group 13">
            <a:extLst>
              <a:ext uri="{FF2B5EF4-FFF2-40B4-BE49-F238E27FC236}">
                <a16:creationId xmlns:a16="http://schemas.microsoft.com/office/drawing/2014/main" id="{8CB1B081-83CE-CABE-C9B4-A967C388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20986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5562151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14597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4485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79185"/>
                  </a:ext>
                </a:extLst>
              </a:tr>
            </a:tbl>
          </a:graphicData>
        </a:graphic>
      </p:graphicFrame>
      <p:sp>
        <p:nvSpPr>
          <p:cNvPr id="355351" name="Rectangle 23">
            <a:extLst>
              <a:ext uri="{FF2B5EF4-FFF2-40B4-BE49-F238E27FC236}">
                <a16:creationId xmlns:a16="http://schemas.microsoft.com/office/drawing/2014/main" id="{41954830-5AA1-5688-3B44-16CF5E48F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2" name="Rectangle 24">
            <a:extLst>
              <a:ext uri="{FF2B5EF4-FFF2-40B4-BE49-F238E27FC236}">
                <a16:creationId xmlns:a16="http://schemas.microsoft.com/office/drawing/2014/main" id="{98147BAB-E026-9C94-B8F5-78876EBF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3" name="Rectangle 25">
            <a:extLst>
              <a:ext uri="{FF2B5EF4-FFF2-40B4-BE49-F238E27FC236}">
                <a16:creationId xmlns:a16="http://schemas.microsoft.com/office/drawing/2014/main" id="{476455B4-423B-7176-8D34-24C60A93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5354" name="Freeform 26">
            <a:extLst>
              <a:ext uri="{FF2B5EF4-FFF2-40B4-BE49-F238E27FC236}">
                <a16:creationId xmlns:a16="http://schemas.microsoft.com/office/drawing/2014/main" id="{4B58127D-D7A2-E1F4-B88E-69CF62B95700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5" name="Freeform 27">
            <a:extLst>
              <a:ext uri="{FF2B5EF4-FFF2-40B4-BE49-F238E27FC236}">
                <a16:creationId xmlns:a16="http://schemas.microsoft.com/office/drawing/2014/main" id="{6E77D431-7C67-2B65-A41F-5B31A3B9901D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6" name="Freeform 28">
            <a:extLst>
              <a:ext uri="{FF2B5EF4-FFF2-40B4-BE49-F238E27FC236}">
                <a16:creationId xmlns:a16="http://schemas.microsoft.com/office/drawing/2014/main" id="{896F2AD3-EB90-5A69-044F-375317E7B1ED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7" name="Freeform 29">
            <a:extLst>
              <a:ext uri="{FF2B5EF4-FFF2-40B4-BE49-F238E27FC236}">
                <a16:creationId xmlns:a16="http://schemas.microsoft.com/office/drawing/2014/main" id="{6ECDA1FA-4A74-88BB-02F2-D4EBDCC330CA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8" name="Rectangle 30">
            <a:extLst>
              <a:ext uri="{FF2B5EF4-FFF2-40B4-BE49-F238E27FC236}">
                <a16:creationId xmlns:a16="http://schemas.microsoft.com/office/drawing/2014/main" id="{5A518122-B646-B4D2-9C37-8B2754A9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5359" name="Rectangle 31">
            <a:extLst>
              <a:ext uri="{FF2B5EF4-FFF2-40B4-BE49-F238E27FC236}">
                <a16:creationId xmlns:a16="http://schemas.microsoft.com/office/drawing/2014/main" id="{8B3D4DF3-D8A1-7971-8B73-5B995017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5360" name="Freeform 32">
            <a:extLst>
              <a:ext uri="{FF2B5EF4-FFF2-40B4-BE49-F238E27FC236}">
                <a16:creationId xmlns:a16="http://schemas.microsoft.com/office/drawing/2014/main" id="{043BB1C2-1203-BBE2-DA47-2878AE13F9EA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61" name="Rectangle 33">
            <a:extLst>
              <a:ext uri="{FF2B5EF4-FFF2-40B4-BE49-F238E27FC236}">
                <a16:creationId xmlns:a16="http://schemas.microsoft.com/office/drawing/2014/main" id="{5494E494-9766-ACC1-56E7-53205453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26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5362" name="AutoShape 34">
            <a:extLst>
              <a:ext uri="{FF2B5EF4-FFF2-40B4-BE49-F238E27FC236}">
                <a16:creationId xmlns:a16="http://schemas.microsoft.com/office/drawing/2014/main" id="{FD4E510A-EBCA-AEDE-AAB3-5786EF622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63" name="Line 35">
            <a:extLst>
              <a:ext uri="{FF2B5EF4-FFF2-40B4-BE49-F238E27FC236}">
                <a16:creationId xmlns:a16="http://schemas.microsoft.com/office/drawing/2014/main" id="{3CFCDE68-8F56-2BAE-DCC8-9DA81745B0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65526"/>
            <a:ext cx="4572000" cy="138747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64" name="Line 36">
            <a:extLst>
              <a:ext uri="{FF2B5EF4-FFF2-40B4-BE49-F238E27FC236}">
                <a16:creationId xmlns:a16="http://schemas.microsoft.com/office/drawing/2014/main" id="{D392B96A-1D98-C0A1-8D35-73845DEAB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65" name="Text Box 37">
            <a:extLst>
              <a:ext uri="{FF2B5EF4-FFF2-40B4-BE49-F238E27FC236}">
                <a16:creationId xmlns:a16="http://schemas.microsoft.com/office/drawing/2014/main" id="{F5DDADA0-BA97-F953-DC6C-4628B0BE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NOT throw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8.67052E-7 L 6.66667E-6 0.05549 " pathEditMode="relative" ptsTypes="AA">
                                      <p:cBhvr>
                                        <p:cTn id="11" dur="2000" fill="hold"/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2AFCED49-5782-03E8-DBED-F62D67633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6355" name="Group 3">
            <a:extLst>
              <a:ext uri="{FF2B5EF4-FFF2-40B4-BE49-F238E27FC236}">
                <a16:creationId xmlns:a16="http://schemas.microsoft.com/office/drawing/2014/main" id="{41CF4BC3-BAE1-51CC-888D-A5F10A2B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5326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9680477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38922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07506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144987"/>
                  </a:ext>
                </a:extLst>
              </a:tr>
            </a:tbl>
          </a:graphicData>
        </a:graphic>
      </p:graphicFrame>
      <p:graphicFrame>
        <p:nvGraphicFramePr>
          <p:cNvPr id="356365" name="Group 13">
            <a:extLst>
              <a:ext uri="{FF2B5EF4-FFF2-40B4-BE49-F238E27FC236}">
                <a16:creationId xmlns:a16="http://schemas.microsoft.com/office/drawing/2014/main" id="{7E5C2AAD-ADC9-494C-C8D8-C441CBCE4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650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93622581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6665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8588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734268"/>
                  </a:ext>
                </a:extLst>
              </a:tr>
            </a:tbl>
          </a:graphicData>
        </a:graphic>
      </p:graphicFrame>
      <p:sp>
        <p:nvSpPr>
          <p:cNvPr id="356375" name="Rectangle 23">
            <a:extLst>
              <a:ext uri="{FF2B5EF4-FFF2-40B4-BE49-F238E27FC236}">
                <a16:creationId xmlns:a16="http://schemas.microsoft.com/office/drawing/2014/main" id="{8B333F0E-5FDB-CF98-8742-194EC965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76" name="Rectangle 24">
            <a:extLst>
              <a:ext uri="{FF2B5EF4-FFF2-40B4-BE49-F238E27FC236}">
                <a16:creationId xmlns:a16="http://schemas.microsoft.com/office/drawing/2014/main" id="{88323EC6-F259-BE19-CDB5-7A861154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77" name="Rectangle 25">
            <a:extLst>
              <a:ext uri="{FF2B5EF4-FFF2-40B4-BE49-F238E27FC236}">
                <a16:creationId xmlns:a16="http://schemas.microsoft.com/office/drawing/2014/main" id="{1A13232B-4382-2167-A74E-53898D0B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6378" name="Freeform 26">
            <a:extLst>
              <a:ext uri="{FF2B5EF4-FFF2-40B4-BE49-F238E27FC236}">
                <a16:creationId xmlns:a16="http://schemas.microsoft.com/office/drawing/2014/main" id="{DD11715A-B889-4C2A-BF4B-F7848BC20F69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79" name="Freeform 27">
            <a:extLst>
              <a:ext uri="{FF2B5EF4-FFF2-40B4-BE49-F238E27FC236}">
                <a16:creationId xmlns:a16="http://schemas.microsoft.com/office/drawing/2014/main" id="{A9A4ED1E-19B4-4D3C-6FD0-0A7DE489C4C1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0" name="Freeform 28">
            <a:extLst>
              <a:ext uri="{FF2B5EF4-FFF2-40B4-BE49-F238E27FC236}">
                <a16:creationId xmlns:a16="http://schemas.microsoft.com/office/drawing/2014/main" id="{7E6AABBB-26F7-F5EF-6AEB-C1DCF00682D0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1" name="Freeform 29">
            <a:extLst>
              <a:ext uri="{FF2B5EF4-FFF2-40B4-BE49-F238E27FC236}">
                <a16:creationId xmlns:a16="http://schemas.microsoft.com/office/drawing/2014/main" id="{1105E847-9E3B-EBFE-7D97-F7DEA96B6212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2" name="Rectangle 30">
            <a:extLst>
              <a:ext uri="{FF2B5EF4-FFF2-40B4-BE49-F238E27FC236}">
                <a16:creationId xmlns:a16="http://schemas.microsoft.com/office/drawing/2014/main" id="{1B051941-08DC-FFDA-D965-50BE22155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6383" name="Rectangle 31">
            <a:extLst>
              <a:ext uri="{FF2B5EF4-FFF2-40B4-BE49-F238E27FC236}">
                <a16:creationId xmlns:a16="http://schemas.microsoft.com/office/drawing/2014/main" id="{F4E6ABDB-6B6B-68F5-029B-79386D6C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6384" name="Freeform 32">
            <a:extLst>
              <a:ext uri="{FF2B5EF4-FFF2-40B4-BE49-F238E27FC236}">
                <a16:creationId xmlns:a16="http://schemas.microsoft.com/office/drawing/2014/main" id="{ECC6A499-7AF2-ED82-92D5-B2843334206D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5" name="Rectangle 33">
            <a:extLst>
              <a:ext uri="{FF2B5EF4-FFF2-40B4-BE49-F238E27FC236}">
                <a16:creationId xmlns:a16="http://schemas.microsoft.com/office/drawing/2014/main" id="{130AB30E-C0CD-F1B4-2EEE-9DAA7A12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26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xsp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xsp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6386" name="AutoShape 34">
            <a:extLst>
              <a:ext uri="{FF2B5EF4-FFF2-40B4-BE49-F238E27FC236}">
                <a16:creationId xmlns:a16="http://schemas.microsoft.com/office/drawing/2014/main" id="{164F73CC-8249-694B-B5AC-BAFE7526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7" name="Line 35">
            <a:extLst>
              <a:ext uri="{FF2B5EF4-FFF2-40B4-BE49-F238E27FC236}">
                <a16:creationId xmlns:a16="http://schemas.microsoft.com/office/drawing/2014/main" id="{5CBB09E2-5BC1-082C-B485-0F223BEBFA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79812"/>
            <a:ext cx="4419600" cy="1373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8" name="Line 36">
            <a:extLst>
              <a:ext uri="{FF2B5EF4-FFF2-40B4-BE49-F238E27FC236}">
                <a16:creationId xmlns:a16="http://schemas.microsoft.com/office/drawing/2014/main" id="{826C37B1-3028-6FD8-DFCC-C784C0A3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9" name="Text Box 37">
            <a:extLst>
              <a:ext uri="{FF2B5EF4-FFF2-40B4-BE49-F238E27FC236}">
                <a16:creationId xmlns:a16="http://schemas.microsoft.com/office/drawing/2014/main" id="{8F1E2C91-A85B-4DBC-421E-88EBBA01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NOT throw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6" dur="2000" fill="hold"/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8" dur="2000" fill="hold"/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56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5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3.33333E-6 0.0555 " pathEditMode="relative" ptsTypes="AA">
                                      <p:cBhvr>
                                        <p:cTn id="28" dur="2000" fill="hold"/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7585EBB2-C8BC-E878-9CB7-C671B8A1C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7379" name="Group 3">
            <a:extLst>
              <a:ext uri="{FF2B5EF4-FFF2-40B4-BE49-F238E27FC236}">
                <a16:creationId xmlns:a16="http://schemas.microsoft.com/office/drawing/2014/main" id="{0C3213C7-7071-8B77-7C6A-3790499D7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61149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174215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62292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5044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55518"/>
                  </a:ext>
                </a:extLst>
              </a:tr>
            </a:tbl>
          </a:graphicData>
        </a:graphic>
      </p:graphicFrame>
      <p:sp>
        <p:nvSpPr>
          <p:cNvPr id="357399" name="Rectangle 23">
            <a:extLst>
              <a:ext uri="{FF2B5EF4-FFF2-40B4-BE49-F238E27FC236}">
                <a16:creationId xmlns:a16="http://schemas.microsoft.com/office/drawing/2014/main" id="{2D3E365F-30D7-A0DC-1A6F-28CA9986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00" name="Rectangle 24">
            <a:extLst>
              <a:ext uri="{FF2B5EF4-FFF2-40B4-BE49-F238E27FC236}">
                <a16:creationId xmlns:a16="http://schemas.microsoft.com/office/drawing/2014/main" id="{F2695ABF-F4F3-B473-5EF9-FA7FE975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01" name="Rectangle 25">
            <a:extLst>
              <a:ext uri="{FF2B5EF4-FFF2-40B4-BE49-F238E27FC236}">
                <a16:creationId xmlns:a16="http://schemas.microsoft.com/office/drawing/2014/main" id="{68E9AFE8-63A0-F8BA-E09B-5C61BF0C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7402" name="Freeform 26">
            <a:extLst>
              <a:ext uri="{FF2B5EF4-FFF2-40B4-BE49-F238E27FC236}">
                <a16:creationId xmlns:a16="http://schemas.microsoft.com/office/drawing/2014/main" id="{5A57EEF8-DE1F-0F0C-4781-C38436EAE825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3" name="Freeform 27">
            <a:extLst>
              <a:ext uri="{FF2B5EF4-FFF2-40B4-BE49-F238E27FC236}">
                <a16:creationId xmlns:a16="http://schemas.microsoft.com/office/drawing/2014/main" id="{0B334602-94AC-ACED-B469-0AF555CA0642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5" name="Freeform 29">
            <a:extLst>
              <a:ext uri="{FF2B5EF4-FFF2-40B4-BE49-F238E27FC236}">
                <a16:creationId xmlns:a16="http://schemas.microsoft.com/office/drawing/2014/main" id="{FD3056CC-C539-F4E8-4DCC-8AC6C488814E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6" name="Rectangle 30">
            <a:extLst>
              <a:ext uri="{FF2B5EF4-FFF2-40B4-BE49-F238E27FC236}">
                <a16:creationId xmlns:a16="http://schemas.microsoft.com/office/drawing/2014/main" id="{AF5FD805-30BD-35E9-0D51-380D8BB0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7407" name="Rectangle 31">
            <a:extLst>
              <a:ext uri="{FF2B5EF4-FFF2-40B4-BE49-F238E27FC236}">
                <a16:creationId xmlns:a16="http://schemas.microsoft.com/office/drawing/2014/main" id="{BE8C8A4E-042E-82D5-6067-10C68A85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7408" name="Freeform 32">
            <a:extLst>
              <a:ext uri="{FF2B5EF4-FFF2-40B4-BE49-F238E27FC236}">
                <a16:creationId xmlns:a16="http://schemas.microsoft.com/office/drawing/2014/main" id="{B817EE94-D3F0-3612-202C-70EAA27B9398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9" name="Rectangle 33">
            <a:extLst>
              <a:ext uri="{FF2B5EF4-FFF2-40B4-BE49-F238E27FC236}">
                <a16:creationId xmlns:a16="http://schemas.microsoft.com/office/drawing/2014/main" id="{17F29453-3DDF-72C3-1F39-7807EA07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26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7410" name="AutoShape 34">
            <a:extLst>
              <a:ext uri="{FF2B5EF4-FFF2-40B4-BE49-F238E27FC236}">
                <a16:creationId xmlns:a16="http://schemas.microsoft.com/office/drawing/2014/main" id="{DC5A653E-FEC8-4780-9545-1D4ABE30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13" name="Text Box 37">
            <a:extLst>
              <a:ext uri="{FF2B5EF4-FFF2-40B4-BE49-F238E27FC236}">
                <a16:creationId xmlns:a16="http://schemas.microsoft.com/office/drawing/2014/main" id="{975424B5-2E75-DC4C-FED4-E36436A1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NOT throw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2BD603DE-3E06-7064-AE03-D16074D57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8403" name="Group 3">
            <a:extLst>
              <a:ext uri="{FF2B5EF4-FFF2-40B4-BE49-F238E27FC236}">
                <a16:creationId xmlns:a16="http://schemas.microsoft.com/office/drawing/2014/main" id="{534CD680-E551-30A1-691A-979E5632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33493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91374939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69122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958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531912"/>
                  </a:ext>
                </a:extLst>
              </a:tr>
            </a:tbl>
          </a:graphicData>
        </a:graphic>
      </p:graphicFrame>
      <p:graphicFrame>
        <p:nvGraphicFramePr>
          <p:cNvPr id="358413" name="Group 13">
            <a:extLst>
              <a:ext uri="{FF2B5EF4-FFF2-40B4-BE49-F238E27FC236}">
                <a16:creationId xmlns:a16="http://schemas.microsoft.com/office/drawing/2014/main" id="{106DF9A7-99CF-4195-B04C-00024B7E6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57934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10582131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15405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48588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47713"/>
                  </a:ext>
                </a:extLst>
              </a:tr>
            </a:tbl>
          </a:graphicData>
        </a:graphic>
      </p:graphicFrame>
      <p:sp>
        <p:nvSpPr>
          <p:cNvPr id="358423" name="Rectangle 23">
            <a:extLst>
              <a:ext uri="{FF2B5EF4-FFF2-40B4-BE49-F238E27FC236}">
                <a16:creationId xmlns:a16="http://schemas.microsoft.com/office/drawing/2014/main" id="{25E94DF1-7A3B-A375-FD9F-923182B23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24" name="Rectangle 24">
            <a:extLst>
              <a:ext uri="{FF2B5EF4-FFF2-40B4-BE49-F238E27FC236}">
                <a16:creationId xmlns:a16="http://schemas.microsoft.com/office/drawing/2014/main" id="{2E7A4F34-5017-9D35-E5A1-C360F7D5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25" name="Rectangle 25">
            <a:extLst>
              <a:ext uri="{FF2B5EF4-FFF2-40B4-BE49-F238E27FC236}">
                <a16:creationId xmlns:a16="http://schemas.microsoft.com/office/drawing/2014/main" id="{D486AE18-9613-4198-ABE3-149C7982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8426" name="Freeform 26">
            <a:extLst>
              <a:ext uri="{FF2B5EF4-FFF2-40B4-BE49-F238E27FC236}">
                <a16:creationId xmlns:a16="http://schemas.microsoft.com/office/drawing/2014/main" id="{5D6412A6-E6A5-C5C4-66C6-7583BE1B73F9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7" name="Freeform 27">
            <a:extLst>
              <a:ext uri="{FF2B5EF4-FFF2-40B4-BE49-F238E27FC236}">
                <a16:creationId xmlns:a16="http://schemas.microsoft.com/office/drawing/2014/main" id="{A7AC8EA2-B89E-4136-DB93-CEDA8A45E0A2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8" name="Freeform 28">
            <a:extLst>
              <a:ext uri="{FF2B5EF4-FFF2-40B4-BE49-F238E27FC236}">
                <a16:creationId xmlns:a16="http://schemas.microsoft.com/office/drawing/2014/main" id="{411DE87F-7417-DC20-0601-006A34B64D89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9" name="Freeform 29">
            <a:extLst>
              <a:ext uri="{FF2B5EF4-FFF2-40B4-BE49-F238E27FC236}">
                <a16:creationId xmlns:a16="http://schemas.microsoft.com/office/drawing/2014/main" id="{5FFA0FAB-5888-0FC4-5EB9-BF3B6EABE46C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0" name="Rectangle 30">
            <a:extLst>
              <a:ext uri="{FF2B5EF4-FFF2-40B4-BE49-F238E27FC236}">
                <a16:creationId xmlns:a16="http://schemas.microsoft.com/office/drawing/2014/main" id="{41FEA4EB-8986-7F72-2703-820F0EB8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8431" name="Rectangle 31">
            <a:extLst>
              <a:ext uri="{FF2B5EF4-FFF2-40B4-BE49-F238E27FC236}">
                <a16:creationId xmlns:a16="http://schemas.microsoft.com/office/drawing/2014/main" id="{319D043B-4154-D604-6D9F-36157196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8432" name="Freeform 32">
            <a:extLst>
              <a:ext uri="{FF2B5EF4-FFF2-40B4-BE49-F238E27FC236}">
                <a16:creationId xmlns:a16="http://schemas.microsoft.com/office/drawing/2014/main" id="{0C4F1C61-D7E1-F7CF-7C16-524BEE2078D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3" name="Rectangle 33">
            <a:extLst>
              <a:ext uri="{FF2B5EF4-FFF2-40B4-BE49-F238E27FC236}">
                <a16:creationId xmlns:a16="http://schemas.microsoft.com/office/drawing/2014/main" id="{DA5E373C-7F85-7564-856A-69A23EDD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3434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8434" name="AutoShape 34">
            <a:extLst>
              <a:ext uri="{FF2B5EF4-FFF2-40B4-BE49-F238E27FC236}">
                <a16:creationId xmlns:a16="http://schemas.microsoft.com/office/drawing/2014/main" id="{0EB1874C-0D0B-E4F8-BCBE-6E06E8A9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5" name="Line 35">
            <a:extLst>
              <a:ext uri="{FF2B5EF4-FFF2-40B4-BE49-F238E27FC236}">
                <a16:creationId xmlns:a16="http://schemas.microsoft.com/office/drawing/2014/main" id="{FECF5AC0-0419-6716-3F75-84DBA3814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605212"/>
            <a:ext cx="4419600" cy="1347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6" name="Line 36">
            <a:extLst>
              <a:ext uri="{FF2B5EF4-FFF2-40B4-BE49-F238E27FC236}">
                <a16:creationId xmlns:a16="http://schemas.microsoft.com/office/drawing/2014/main" id="{A2CB4633-86AD-7DD6-9763-1F1C9DE81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7" name="Text Box 37">
            <a:extLst>
              <a:ext uri="{FF2B5EF4-FFF2-40B4-BE49-F238E27FC236}">
                <a16:creationId xmlns:a16="http://schemas.microsoft.com/office/drawing/2014/main" id="{18F5734A-55EA-2C98-030F-9099125ED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throw!</a:t>
            </a:r>
          </a:p>
        </p:txBody>
      </p:sp>
      <p:sp>
        <p:nvSpPr>
          <p:cNvPr id="358438" name="Rectangle 38">
            <a:extLst>
              <a:ext uri="{FF2B5EF4-FFF2-40B4-BE49-F238E27FC236}">
                <a16:creationId xmlns:a16="http://schemas.microsoft.com/office/drawing/2014/main" id="{9B3AA2F3-E5FB-8003-FB32-9CD65974A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102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3.33333E-6 0.15538 " pathEditMode="relative" ptsTypes="AA">
                                      <p:cBhvr>
                                        <p:cTn id="11" dur="2000" fill="hold"/>
                                        <p:tgtEl>
                                          <p:spTgt spid="35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2AF530C3-FCF8-983B-42F7-D0E17E965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9427" name="Group 3">
            <a:extLst>
              <a:ext uri="{FF2B5EF4-FFF2-40B4-BE49-F238E27FC236}">
                <a16:creationId xmlns:a16="http://schemas.microsoft.com/office/drawing/2014/main" id="{B548343A-B082-6E00-618C-852C46845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8614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89211834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7443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83758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7878"/>
                  </a:ext>
                </a:extLst>
              </a:tr>
            </a:tbl>
          </a:graphicData>
        </a:graphic>
      </p:graphicFrame>
      <p:graphicFrame>
        <p:nvGraphicFramePr>
          <p:cNvPr id="359437" name="Group 13">
            <a:extLst>
              <a:ext uri="{FF2B5EF4-FFF2-40B4-BE49-F238E27FC236}">
                <a16:creationId xmlns:a16="http://schemas.microsoft.com/office/drawing/2014/main" id="{E8D49800-5830-C833-5725-7FAF39B43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27525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20661908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85199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80205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535489"/>
                  </a:ext>
                </a:extLst>
              </a:tr>
            </a:tbl>
          </a:graphicData>
        </a:graphic>
      </p:graphicFrame>
      <p:sp>
        <p:nvSpPr>
          <p:cNvPr id="359447" name="Rectangle 23">
            <a:extLst>
              <a:ext uri="{FF2B5EF4-FFF2-40B4-BE49-F238E27FC236}">
                <a16:creationId xmlns:a16="http://schemas.microsoft.com/office/drawing/2014/main" id="{769208BE-6764-005E-331D-8B6FE8655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48" name="Rectangle 24">
            <a:extLst>
              <a:ext uri="{FF2B5EF4-FFF2-40B4-BE49-F238E27FC236}">
                <a16:creationId xmlns:a16="http://schemas.microsoft.com/office/drawing/2014/main" id="{C22FA1AD-5746-AEE3-3390-09F28F01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49" name="Rectangle 25">
            <a:extLst>
              <a:ext uri="{FF2B5EF4-FFF2-40B4-BE49-F238E27FC236}">
                <a16:creationId xmlns:a16="http://schemas.microsoft.com/office/drawing/2014/main" id="{F2DFC58E-C1C3-99DE-7AB6-28A6F55B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9450" name="Freeform 26">
            <a:extLst>
              <a:ext uri="{FF2B5EF4-FFF2-40B4-BE49-F238E27FC236}">
                <a16:creationId xmlns:a16="http://schemas.microsoft.com/office/drawing/2014/main" id="{4E2DD210-0376-F772-8F34-DE1AC7210906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1" name="Freeform 27">
            <a:extLst>
              <a:ext uri="{FF2B5EF4-FFF2-40B4-BE49-F238E27FC236}">
                <a16:creationId xmlns:a16="http://schemas.microsoft.com/office/drawing/2014/main" id="{FB815461-2185-9FE8-9630-CE8C06D9A4CE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2" name="Freeform 28">
            <a:extLst>
              <a:ext uri="{FF2B5EF4-FFF2-40B4-BE49-F238E27FC236}">
                <a16:creationId xmlns:a16="http://schemas.microsoft.com/office/drawing/2014/main" id="{95427B13-93B3-D84D-72EB-6898BD413195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3" name="Freeform 29">
            <a:extLst>
              <a:ext uri="{FF2B5EF4-FFF2-40B4-BE49-F238E27FC236}">
                <a16:creationId xmlns:a16="http://schemas.microsoft.com/office/drawing/2014/main" id="{C0C928A4-608F-A7D6-888A-12315EA30EF1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4" name="Rectangle 30">
            <a:extLst>
              <a:ext uri="{FF2B5EF4-FFF2-40B4-BE49-F238E27FC236}">
                <a16:creationId xmlns:a16="http://schemas.microsoft.com/office/drawing/2014/main" id="{2BA0CFC9-CFB7-5130-865A-E1CD85D5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9455" name="Rectangle 31">
            <a:extLst>
              <a:ext uri="{FF2B5EF4-FFF2-40B4-BE49-F238E27FC236}">
                <a16:creationId xmlns:a16="http://schemas.microsoft.com/office/drawing/2014/main" id="{958BC9DD-38E8-19BD-2AFD-A5E5731E1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9456" name="Freeform 32">
            <a:extLst>
              <a:ext uri="{FF2B5EF4-FFF2-40B4-BE49-F238E27FC236}">
                <a16:creationId xmlns:a16="http://schemas.microsoft.com/office/drawing/2014/main" id="{7CB546D5-2DC9-D119-5EA6-ED827EC9C9DC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7" name="Rectangle 33">
            <a:extLst>
              <a:ext uri="{FF2B5EF4-FFF2-40B4-BE49-F238E27FC236}">
                <a16:creationId xmlns:a16="http://schemas.microsoft.com/office/drawing/2014/main" id="{24F3F23E-BAC8-F7E9-EBF2-0EB2D844F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1910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9458" name="AutoShape 34">
            <a:extLst>
              <a:ext uri="{FF2B5EF4-FFF2-40B4-BE49-F238E27FC236}">
                <a16:creationId xmlns:a16="http://schemas.microsoft.com/office/drawing/2014/main" id="{F62073D3-50AF-8F95-FA8C-ED55DD6D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81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59" name="Line 35">
            <a:extLst>
              <a:ext uri="{FF2B5EF4-FFF2-40B4-BE49-F238E27FC236}">
                <a16:creationId xmlns:a16="http://schemas.microsoft.com/office/drawing/2014/main" id="{4380A1FD-1469-FEDF-7B32-6D73056F0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605212"/>
            <a:ext cx="4419600" cy="1347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60" name="Line 36">
            <a:extLst>
              <a:ext uri="{FF2B5EF4-FFF2-40B4-BE49-F238E27FC236}">
                <a16:creationId xmlns:a16="http://schemas.microsoft.com/office/drawing/2014/main" id="{FEEFEB07-0E3C-EDFA-3DAE-9E378A3EB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61" name="Text Box 37">
            <a:extLst>
              <a:ext uri="{FF2B5EF4-FFF2-40B4-BE49-F238E27FC236}">
                <a16:creationId xmlns:a16="http://schemas.microsoft.com/office/drawing/2014/main" id="{000E092D-C506-36EF-0FAF-3E29035E4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throw!</a:t>
            </a:r>
          </a:p>
        </p:txBody>
      </p:sp>
      <p:sp>
        <p:nvSpPr>
          <p:cNvPr id="359462" name="Rectangle 38">
            <a:extLst>
              <a:ext uri="{FF2B5EF4-FFF2-40B4-BE49-F238E27FC236}">
                <a16:creationId xmlns:a16="http://schemas.microsoft.com/office/drawing/2014/main" id="{DC17E56E-E431-89C1-DDEE-E7C654D7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6" dur="2000" fill="hold"/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8" dur="2000" fill="hold"/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59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451" name="Group 3">
            <a:extLst>
              <a:ext uri="{FF2B5EF4-FFF2-40B4-BE49-F238E27FC236}">
                <a16:creationId xmlns:a16="http://schemas.microsoft.com/office/drawing/2014/main" id="{7BE892B1-BDD5-638F-FB50-A209262C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0273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310483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2204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78635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468227"/>
                  </a:ext>
                </a:extLst>
              </a:tr>
            </a:tbl>
          </a:graphicData>
        </a:graphic>
      </p:graphicFrame>
      <p:graphicFrame>
        <p:nvGraphicFramePr>
          <p:cNvPr id="360461" name="Group 13">
            <a:extLst>
              <a:ext uri="{FF2B5EF4-FFF2-40B4-BE49-F238E27FC236}">
                <a16:creationId xmlns:a16="http://schemas.microsoft.com/office/drawing/2014/main" id="{A1A62DD6-0472-CFC8-6866-3CDA4D0EC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09322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00231966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45396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73885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96957"/>
                  </a:ext>
                </a:extLst>
              </a:tr>
            </a:tbl>
          </a:graphicData>
        </a:graphic>
      </p:graphicFrame>
      <p:sp>
        <p:nvSpPr>
          <p:cNvPr id="360471" name="Rectangle 23">
            <a:extLst>
              <a:ext uri="{FF2B5EF4-FFF2-40B4-BE49-F238E27FC236}">
                <a16:creationId xmlns:a16="http://schemas.microsoft.com/office/drawing/2014/main" id="{C7E83055-23A5-E359-66EE-8BDBF6A5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72" name="Rectangle 24">
            <a:extLst>
              <a:ext uri="{FF2B5EF4-FFF2-40B4-BE49-F238E27FC236}">
                <a16:creationId xmlns:a16="http://schemas.microsoft.com/office/drawing/2014/main" id="{09ECF0F0-EDE8-7A1C-752A-1870387D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73" name="Rectangle 25">
            <a:extLst>
              <a:ext uri="{FF2B5EF4-FFF2-40B4-BE49-F238E27FC236}">
                <a16:creationId xmlns:a16="http://schemas.microsoft.com/office/drawing/2014/main" id="{7B1D6A65-2BD6-E84D-D780-26607E71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0474" name="Freeform 26">
            <a:extLst>
              <a:ext uri="{FF2B5EF4-FFF2-40B4-BE49-F238E27FC236}">
                <a16:creationId xmlns:a16="http://schemas.microsoft.com/office/drawing/2014/main" id="{832EE4A2-D893-D6D0-B69A-2290C91E0498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5" name="Freeform 27">
            <a:extLst>
              <a:ext uri="{FF2B5EF4-FFF2-40B4-BE49-F238E27FC236}">
                <a16:creationId xmlns:a16="http://schemas.microsoft.com/office/drawing/2014/main" id="{7F8D7041-E77A-14F6-2C44-FA47B0E6CF26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6" name="Freeform 28">
            <a:extLst>
              <a:ext uri="{FF2B5EF4-FFF2-40B4-BE49-F238E27FC236}">
                <a16:creationId xmlns:a16="http://schemas.microsoft.com/office/drawing/2014/main" id="{E068DEC6-B018-23C4-BE57-18132A20FF04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7" name="Freeform 29">
            <a:extLst>
              <a:ext uri="{FF2B5EF4-FFF2-40B4-BE49-F238E27FC236}">
                <a16:creationId xmlns:a16="http://schemas.microsoft.com/office/drawing/2014/main" id="{D8983E8D-10D1-C571-96D1-103D03807C81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8" name="Rectangle 30">
            <a:extLst>
              <a:ext uri="{FF2B5EF4-FFF2-40B4-BE49-F238E27FC236}">
                <a16:creationId xmlns:a16="http://schemas.microsoft.com/office/drawing/2014/main" id="{3CE38550-1F78-5926-8E0A-C4B173986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0479" name="Rectangle 31">
            <a:extLst>
              <a:ext uri="{FF2B5EF4-FFF2-40B4-BE49-F238E27FC236}">
                <a16:creationId xmlns:a16="http://schemas.microsoft.com/office/drawing/2014/main" id="{CDB0874F-2B22-7E32-68FF-ABAFCEF7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0480" name="Freeform 32">
            <a:extLst>
              <a:ext uri="{FF2B5EF4-FFF2-40B4-BE49-F238E27FC236}">
                <a16:creationId xmlns:a16="http://schemas.microsoft.com/office/drawing/2014/main" id="{5DDE3A23-F62B-CC0B-0D39-D3E012B9CEF4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1" name="Rectangle 33">
            <a:extLst>
              <a:ext uri="{FF2B5EF4-FFF2-40B4-BE49-F238E27FC236}">
                <a16:creationId xmlns:a16="http://schemas.microsoft.com/office/drawing/2014/main" id="{E825AA20-CED4-CEB8-BF2B-A35296C4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{x=3;}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x = 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0483" name="Line 35">
            <a:extLst>
              <a:ext uri="{FF2B5EF4-FFF2-40B4-BE49-F238E27FC236}">
                <a16:creationId xmlns:a16="http://schemas.microsoft.com/office/drawing/2014/main" id="{4E660B28-47AE-E509-18CB-AF775CE809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352800"/>
            <a:ext cx="396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4" name="Line 36">
            <a:extLst>
              <a:ext uri="{FF2B5EF4-FFF2-40B4-BE49-F238E27FC236}">
                <a16:creationId xmlns:a16="http://schemas.microsoft.com/office/drawing/2014/main" id="{F5D675AE-185D-A745-82DD-2FF08E1B0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51200"/>
            <a:ext cx="990600" cy="2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9" name="Rectangle 41">
            <a:extLst>
              <a:ext uri="{FF2B5EF4-FFF2-40B4-BE49-F238E27FC236}">
                <a16:creationId xmlns:a16="http://schemas.microsoft.com/office/drawing/2014/main" id="{17E8865B-6AF7-F6AC-A5B7-BC90CEF1D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#1</a:t>
            </a:r>
          </a:p>
        </p:txBody>
      </p:sp>
      <p:sp>
        <p:nvSpPr>
          <p:cNvPr id="360490" name="AutoShape 42">
            <a:extLst>
              <a:ext uri="{FF2B5EF4-FFF2-40B4-BE49-F238E27FC236}">
                <a16:creationId xmlns:a16="http://schemas.microsoft.com/office/drawing/2014/main" id="{F741BB6B-B513-FAEF-ADF3-607D2047F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1" name="AutoShape 43">
            <a:extLst>
              <a:ext uri="{FF2B5EF4-FFF2-40B4-BE49-F238E27FC236}">
                <a16:creationId xmlns:a16="http://schemas.microsoft.com/office/drawing/2014/main" id="{BACD21DA-993D-D2B6-4B64-436C7D09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2" name="AutoShape 44">
            <a:extLst>
              <a:ext uri="{FF2B5EF4-FFF2-40B4-BE49-F238E27FC236}">
                <a16:creationId xmlns:a16="http://schemas.microsoft.com/office/drawing/2014/main" id="{19BD5B27-119E-B75D-9576-341E4266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3" name="AutoShape 45">
            <a:extLst>
              <a:ext uri="{FF2B5EF4-FFF2-40B4-BE49-F238E27FC236}">
                <a16:creationId xmlns:a16="http://schemas.microsoft.com/office/drawing/2014/main" id="{70C41167-E210-F257-D4B2-DEEC736C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19" dur="20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21" dur="2000" fill="hold"/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4" name="Group 2">
            <a:extLst>
              <a:ext uri="{FF2B5EF4-FFF2-40B4-BE49-F238E27FC236}">
                <a16:creationId xmlns:a16="http://schemas.microsoft.com/office/drawing/2014/main" id="{2A474A20-95A7-DA3F-5C02-09265E222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47292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38937675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3414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3200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913808"/>
                  </a:ext>
                </a:extLst>
              </a:tr>
            </a:tbl>
          </a:graphicData>
        </a:graphic>
      </p:graphicFrame>
      <p:graphicFrame>
        <p:nvGraphicFramePr>
          <p:cNvPr id="361484" name="Group 12">
            <a:extLst>
              <a:ext uri="{FF2B5EF4-FFF2-40B4-BE49-F238E27FC236}">
                <a16:creationId xmlns:a16="http://schemas.microsoft.com/office/drawing/2014/main" id="{79EBEB38-FEC4-87B8-0575-724FE97FC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86385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136538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5479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59979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854407"/>
                  </a:ext>
                </a:extLst>
              </a:tr>
            </a:tbl>
          </a:graphicData>
        </a:graphic>
      </p:graphicFrame>
      <p:sp>
        <p:nvSpPr>
          <p:cNvPr id="361494" name="Rectangle 22">
            <a:extLst>
              <a:ext uri="{FF2B5EF4-FFF2-40B4-BE49-F238E27FC236}">
                <a16:creationId xmlns:a16="http://schemas.microsoft.com/office/drawing/2014/main" id="{682145B2-0F6B-3E94-EA90-2EA4BEFB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5" name="Rectangle 23">
            <a:extLst>
              <a:ext uri="{FF2B5EF4-FFF2-40B4-BE49-F238E27FC236}">
                <a16:creationId xmlns:a16="http://schemas.microsoft.com/office/drawing/2014/main" id="{0F1B3238-DFE9-B604-0F22-87FAD08F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6" name="Rectangle 24">
            <a:extLst>
              <a:ext uri="{FF2B5EF4-FFF2-40B4-BE49-F238E27FC236}">
                <a16:creationId xmlns:a16="http://schemas.microsoft.com/office/drawing/2014/main" id="{CFD1EB26-9134-3AC2-5A9F-CBCA51AC5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1497" name="Freeform 25">
            <a:extLst>
              <a:ext uri="{FF2B5EF4-FFF2-40B4-BE49-F238E27FC236}">
                <a16:creationId xmlns:a16="http://schemas.microsoft.com/office/drawing/2014/main" id="{8FC39093-6B9F-88AA-0754-47806526A11B}"/>
              </a:ext>
            </a:extLst>
          </p:cNvPr>
          <p:cNvSpPr>
            <a:spLocks/>
          </p:cNvSpPr>
          <p:nvPr/>
        </p:nvSpPr>
        <p:spPr bwMode="auto">
          <a:xfrm>
            <a:off x="5410200" y="3962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8" name="Freeform 26">
            <a:extLst>
              <a:ext uri="{FF2B5EF4-FFF2-40B4-BE49-F238E27FC236}">
                <a16:creationId xmlns:a16="http://schemas.microsoft.com/office/drawing/2014/main" id="{575A5902-C8CF-886F-8D79-821851C0D9A4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9" name="Freeform 27">
            <a:extLst>
              <a:ext uri="{FF2B5EF4-FFF2-40B4-BE49-F238E27FC236}">
                <a16:creationId xmlns:a16="http://schemas.microsoft.com/office/drawing/2014/main" id="{7BAA6111-0E46-CEF2-6E50-E9F12083F0A1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0" name="Freeform 28">
            <a:extLst>
              <a:ext uri="{FF2B5EF4-FFF2-40B4-BE49-F238E27FC236}">
                <a16:creationId xmlns:a16="http://schemas.microsoft.com/office/drawing/2014/main" id="{DD756D1B-47FA-8421-B347-533928156EDB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1" name="Rectangle 29">
            <a:extLst>
              <a:ext uri="{FF2B5EF4-FFF2-40B4-BE49-F238E27FC236}">
                <a16:creationId xmlns:a16="http://schemas.microsoft.com/office/drawing/2014/main" id="{321C1797-A6FD-A487-D19E-009EA46C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95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1502" name="Rectangle 30">
            <a:extLst>
              <a:ext uri="{FF2B5EF4-FFF2-40B4-BE49-F238E27FC236}">
                <a16:creationId xmlns:a16="http://schemas.microsoft.com/office/drawing/2014/main" id="{3D90B521-7B32-44E7-92D2-FF29F67C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1503" name="Freeform 31">
            <a:extLst>
              <a:ext uri="{FF2B5EF4-FFF2-40B4-BE49-F238E27FC236}">
                <a16:creationId xmlns:a16="http://schemas.microsoft.com/office/drawing/2014/main" id="{592EC7CA-E3EC-4B72-FC09-229E3D97364A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4" name="Rectangle 32">
            <a:extLst>
              <a:ext uri="{FF2B5EF4-FFF2-40B4-BE49-F238E27FC236}">
                <a16:creationId xmlns:a16="http://schemas.microsoft.com/office/drawing/2014/main" id="{A6865240-680B-277D-A18D-DEA570AF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{x=3;}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x = 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1506" name="Line 34">
            <a:extLst>
              <a:ext uri="{FF2B5EF4-FFF2-40B4-BE49-F238E27FC236}">
                <a16:creationId xmlns:a16="http://schemas.microsoft.com/office/drawing/2014/main" id="{B98997F9-0675-4A38-9A93-4A26F152F3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376613"/>
            <a:ext cx="4114800" cy="204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7" name="Line 35">
            <a:extLst>
              <a:ext uri="{FF2B5EF4-FFF2-40B4-BE49-F238E27FC236}">
                <a16:creationId xmlns:a16="http://schemas.microsoft.com/office/drawing/2014/main" id="{0B167E0B-5865-7CB5-33CD-A65BB8388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51200"/>
            <a:ext cx="990600" cy="2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10" name="Rectangle 38">
            <a:extLst>
              <a:ext uri="{FF2B5EF4-FFF2-40B4-BE49-F238E27FC236}">
                <a16:creationId xmlns:a16="http://schemas.microsoft.com/office/drawing/2014/main" id="{82628BE1-3F28-2056-C377-D47F4827E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#1</a:t>
            </a:r>
          </a:p>
        </p:txBody>
      </p:sp>
      <p:sp>
        <p:nvSpPr>
          <p:cNvPr id="361511" name="AutoShape 39">
            <a:extLst>
              <a:ext uri="{FF2B5EF4-FFF2-40B4-BE49-F238E27FC236}">
                <a16:creationId xmlns:a16="http://schemas.microsoft.com/office/drawing/2014/main" id="{DBF7CD55-977D-EF99-AFCC-B05FDB24F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2" name="AutoShape 40">
            <a:extLst>
              <a:ext uri="{FF2B5EF4-FFF2-40B4-BE49-F238E27FC236}">
                <a16:creationId xmlns:a16="http://schemas.microsoft.com/office/drawing/2014/main" id="{B3BF63F9-01D7-9CCA-17E3-690644EB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3" name="AutoShape 41">
            <a:extLst>
              <a:ext uri="{FF2B5EF4-FFF2-40B4-BE49-F238E27FC236}">
                <a16:creationId xmlns:a16="http://schemas.microsoft.com/office/drawing/2014/main" id="{357A229C-832C-9718-31B0-382C5AA2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11" dur="2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13" dur="2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61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6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6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498" name="Group 2">
            <a:extLst>
              <a:ext uri="{FF2B5EF4-FFF2-40B4-BE49-F238E27FC236}">
                <a16:creationId xmlns:a16="http://schemas.microsoft.com/office/drawing/2014/main" id="{B6A9DCAE-D007-FB8C-ACD0-D87A84D87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50608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61960371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304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76814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474220"/>
                  </a:ext>
                </a:extLst>
              </a:tr>
            </a:tbl>
          </a:graphicData>
        </a:graphic>
      </p:graphicFrame>
      <p:graphicFrame>
        <p:nvGraphicFramePr>
          <p:cNvPr id="362508" name="Group 12">
            <a:extLst>
              <a:ext uri="{FF2B5EF4-FFF2-40B4-BE49-F238E27FC236}">
                <a16:creationId xmlns:a16="http://schemas.microsoft.com/office/drawing/2014/main" id="{35AE05E7-9716-07BE-ED84-BA239AA27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11681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4948014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90292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8169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88753"/>
                  </a:ext>
                </a:extLst>
              </a:tr>
            </a:tbl>
          </a:graphicData>
        </a:graphic>
      </p:graphicFrame>
      <p:sp>
        <p:nvSpPr>
          <p:cNvPr id="362518" name="Rectangle 22">
            <a:extLst>
              <a:ext uri="{FF2B5EF4-FFF2-40B4-BE49-F238E27FC236}">
                <a16:creationId xmlns:a16="http://schemas.microsoft.com/office/drawing/2014/main" id="{A05EEBF0-A65F-47DD-0037-5E6F886DB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19" name="Rectangle 23">
            <a:extLst>
              <a:ext uri="{FF2B5EF4-FFF2-40B4-BE49-F238E27FC236}">
                <a16:creationId xmlns:a16="http://schemas.microsoft.com/office/drawing/2014/main" id="{E5430A6D-AAE9-FF5C-3D3B-EDB78C7F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20" name="Rectangle 24">
            <a:extLst>
              <a:ext uri="{FF2B5EF4-FFF2-40B4-BE49-F238E27FC236}">
                <a16:creationId xmlns:a16="http://schemas.microsoft.com/office/drawing/2014/main" id="{2012723D-B885-94E5-430A-09406DA3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2521" name="Freeform 25">
            <a:extLst>
              <a:ext uri="{FF2B5EF4-FFF2-40B4-BE49-F238E27FC236}">
                <a16:creationId xmlns:a16="http://schemas.microsoft.com/office/drawing/2014/main" id="{1B85C712-C297-D9F8-FE39-A2ED33A2AB32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2" name="Freeform 26">
            <a:extLst>
              <a:ext uri="{FF2B5EF4-FFF2-40B4-BE49-F238E27FC236}">
                <a16:creationId xmlns:a16="http://schemas.microsoft.com/office/drawing/2014/main" id="{EDF23155-74FF-B2EA-4F8A-C28FFB92CB8D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3" name="Freeform 27">
            <a:extLst>
              <a:ext uri="{FF2B5EF4-FFF2-40B4-BE49-F238E27FC236}">
                <a16:creationId xmlns:a16="http://schemas.microsoft.com/office/drawing/2014/main" id="{616B3518-0785-5079-9CF4-BA497208199D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4" name="Freeform 28">
            <a:extLst>
              <a:ext uri="{FF2B5EF4-FFF2-40B4-BE49-F238E27FC236}">
                <a16:creationId xmlns:a16="http://schemas.microsoft.com/office/drawing/2014/main" id="{832CB76A-AD0E-046A-75AD-79F213FF4E90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5" name="Rectangle 29">
            <a:extLst>
              <a:ext uri="{FF2B5EF4-FFF2-40B4-BE49-F238E27FC236}">
                <a16:creationId xmlns:a16="http://schemas.microsoft.com/office/drawing/2014/main" id="{A4AF663D-9881-EFE5-09D3-F78033D30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2526" name="Rectangle 30">
            <a:extLst>
              <a:ext uri="{FF2B5EF4-FFF2-40B4-BE49-F238E27FC236}">
                <a16:creationId xmlns:a16="http://schemas.microsoft.com/office/drawing/2014/main" id="{20FB6851-0219-2100-7581-56F33E40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2527" name="Freeform 31">
            <a:extLst>
              <a:ext uri="{FF2B5EF4-FFF2-40B4-BE49-F238E27FC236}">
                <a16:creationId xmlns:a16="http://schemas.microsoft.com/office/drawing/2014/main" id="{164B39FF-B539-7D68-EE37-D7153C0A77B0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8" name="Rectangle 32">
            <a:extLst>
              <a:ext uri="{FF2B5EF4-FFF2-40B4-BE49-F238E27FC236}">
                <a16:creationId xmlns:a16="http://schemas.microsoft.com/office/drawing/2014/main" id="{B1B9B401-32AC-E09B-EAA4-EB6BD9F8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876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{throw;}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// stack unwinding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2529" name="Line 33">
            <a:extLst>
              <a:ext uri="{FF2B5EF4-FFF2-40B4-BE49-F238E27FC236}">
                <a16:creationId xmlns:a16="http://schemas.microsoft.com/office/drawing/2014/main" id="{B05538D1-2190-8DFD-2AD7-9BD84A6110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352800"/>
            <a:ext cx="4038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30" name="Line 34">
            <a:extLst>
              <a:ext uri="{FF2B5EF4-FFF2-40B4-BE49-F238E27FC236}">
                <a16:creationId xmlns:a16="http://schemas.microsoft.com/office/drawing/2014/main" id="{BC9C379C-9038-81D5-5A7D-EA065EBEA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004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33" name="Rectangle 37">
            <a:extLst>
              <a:ext uri="{FF2B5EF4-FFF2-40B4-BE49-F238E27FC236}">
                <a16:creationId xmlns:a16="http://schemas.microsoft.com/office/drawing/2014/main" id="{C3C6A4E7-540D-E42F-43A1-B604F8C3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#2</a:t>
            </a:r>
          </a:p>
        </p:txBody>
      </p:sp>
      <p:sp>
        <p:nvSpPr>
          <p:cNvPr id="362534" name="AutoShape 38">
            <a:extLst>
              <a:ext uri="{FF2B5EF4-FFF2-40B4-BE49-F238E27FC236}">
                <a16:creationId xmlns:a16="http://schemas.microsoft.com/office/drawing/2014/main" id="{6B19E24C-7897-0AAA-6D00-F3AB10F7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5" name="AutoShape 39">
            <a:extLst>
              <a:ext uri="{FF2B5EF4-FFF2-40B4-BE49-F238E27FC236}">
                <a16:creationId xmlns:a16="http://schemas.microsoft.com/office/drawing/2014/main" id="{06C3C3CE-BB83-3CDC-8145-93DF4120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6" name="AutoShape 40">
            <a:extLst>
              <a:ext uri="{FF2B5EF4-FFF2-40B4-BE49-F238E27FC236}">
                <a16:creationId xmlns:a16="http://schemas.microsoft.com/office/drawing/2014/main" id="{76D3F2F8-A12A-1F24-DB18-B3041723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7" name="AutoShape 41">
            <a:extLst>
              <a:ext uri="{FF2B5EF4-FFF2-40B4-BE49-F238E27FC236}">
                <a16:creationId xmlns:a16="http://schemas.microsoft.com/office/drawing/2014/main" id="{FE983457-B6AB-3747-FF31-FB7162F0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9" name="AutoShape 43">
            <a:extLst>
              <a:ext uri="{FF2B5EF4-FFF2-40B4-BE49-F238E27FC236}">
                <a16:creationId xmlns:a16="http://schemas.microsoft.com/office/drawing/2014/main" id="{1D66DE00-9E2C-D012-7D3C-9691B47C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76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40" name="AutoShape 44">
            <a:extLst>
              <a:ext uri="{FF2B5EF4-FFF2-40B4-BE49-F238E27FC236}">
                <a16:creationId xmlns:a16="http://schemas.microsoft.com/office/drawing/2014/main" id="{4FDF87BE-F850-7A36-9C4F-1441CD64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A734ADC3-63CE-8565-3DFA-BCC35C82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19" dur="2000" fill="hold"/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21" dur="2000" fill="hold"/>
                                        <p:tgtEl>
                                          <p:spTgt spid="362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5" grpId="0" animBg="1"/>
      <p:bldP spid="3625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522" name="Group 2">
            <a:extLst>
              <a:ext uri="{FF2B5EF4-FFF2-40B4-BE49-F238E27FC236}">
                <a16:creationId xmlns:a16="http://schemas.microsoft.com/office/drawing/2014/main" id="{5DCD834B-5D55-076A-ABCE-8AC21F066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72291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76505372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29288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05845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382655"/>
                  </a:ext>
                </a:extLst>
              </a:tr>
            </a:tbl>
          </a:graphicData>
        </a:graphic>
      </p:graphicFrame>
      <p:graphicFrame>
        <p:nvGraphicFramePr>
          <p:cNvPr id="363532" name="Group 12">
            <a:extLst>
              <a:ext uri="{FF2B5EF4-FFF2-40B4-BE49-F238E27FC236}">
                <a16:creationId xmlns:a16="http://schemas.microsoft.com/office/drawing/2014/main" id="{68176A58-DEBD-975E-F471-BD5C5C0D1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50150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0101330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38399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2031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374734"/>
                  </a:ext>
                </a:extLst>
              </a:tr>
            </a:tbl>
          </a:graphicData>
        </a:graphic>
      </p:graphicFrame>
      <p:sp>
        <p:nvSpPr>
          <p:cNvPr id="363542" name="Rectangle 22">
            <a:extLst>
              <a:ext uri="{FF2B5EF4-FFF2-40B4-BE49-F238E27FC236}">
                <a16:creationId xmlns:a16="http://schemas.microsoft.com/office/drawing/2014/main" id="{9D970581-4A35-BDCD-AE50-0E1B4D78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43" name="Rectangle 23">
            <a:extLst>
              <a:ext uri="{FF2B5EF4-FFF2-40B4-BE49-F238E27FC236}">
                <a16:creationId xmlns:a16="http://schemas.microsoft.com/office/drawing/2014/main" id="{F5C7D233-7344-36BD-7734-26EE341CD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44" name="Rectangle 24">
            <a:extLst>
              <a:ext uri="{FF2B5EF4-FFF2-40B4-BE49-F238E27FC236}">
                <a16:creationId xmlns:a16="http://schemas.microsoft.com/office/drawing/2014/main" id="{97D4EBBB-823F-A47D-0C84-5F8A2633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3545" name="Freeform 25">
            <a:extLst>
              <a:ext uri="{FF2B5EF4-FFF2-40B4-BE49-F238E27FC236}">
                <a16:creationId xmlns:a16="http://schemas.microsoft.com/office/drawing/2014/main" id="{B33B844A-9D71-7B4E-3CF2-42125093752E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6" name="Freeform 26">
            <a:extLst>
              <a:ext uri="{FF2B5EF4-FFF2-40B4-BE49-F238E27FC236}">
                <a16:creationId xmlns:a16="http://schemas.microsoft.com/office/drawing/2014/main" id="{05656C04-A1F0-67D7-F294-63990BB1F502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7" name="Freeform 27">
            <a:extLst>
              <a:ext uri="{FF2B5EF4-FFF2-40B4-BE49-F238E27FC236}">
                <a16:creationId xmlns:a16="http://schemas.microsoft.com/office/drawing/2014/main" id="{32167D6A-4CA4-9E13-99F1-BD4B82CEDB1D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8" name="Freeform 28">
            <a:extLst>
              <a:ext uri="{FF2B5EF4-FFF2-40B4-BE49-F238E27FC236}">
                <a16:creationId xmlns:a16="http://schemas.microsoft.com/office/drawing/2014/main" id="{09484400-AB1C-E541-B8C0-7755FFD76F53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9" name="Rectangle 29">
            <a:extLst>
              <a:ext uri="{FF2B5EF4-FFF2-40B4-BE49-F238E27FC236}">
                <a16:creationId xmlns:a16="http://schemas.microsoft.com/office/drawing/2014/main" id="{85C3676C-01AB-44C7-33D9-B6664591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3550" name="Rectangle 30">
            <a:extLst>
              <a:ext uri="{FF2B5EF4-FFF2-40B4-BE49-F238E27FC236}">
                <a16:creationId xmlns:a16="http://schemas.microsoft.com/office/drawing/2014/main" id="{18186DC1-D201-0A6E-FB6E-196485B6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3551" name="Freeform 31">
            <a:extLst>
              <a:ext uri="{FF2B5EF4-FFF2-40B4-BE49-F238E27FC236}">
                <a16:creationId xmlns:a16="http://schemas.microsoft.com/office/drawing/2014/main" id="{34F5CD52-0A6A-6449-17DE-505EB7AA68AD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2" name="Rectangle 32">
            <a:extLst>
              <a:ext uri="{FF2B5EF4-FFF2-40B4-BE49-F238E27FC236}">
                <a16:creationId xmlns:a16="http://schemas.microsoft.com/office/drawing/2014/main" id="{879939F8-E05A-A3D5-A64D-49571745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876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{throw;}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// stack unwinding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pop_exn_handler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3553" name="Line 33">
            <a:extLst>
              <a:ext uri="{FF2B5EF4-FFF2-40B4-BE49-F238E27FC236}">
                <a16:creationId xmlns:a16="http://schemas.microsoft.com/office/drawing/2014/main" id="{E6E5297C-003C-7BF4-D183-7F6D8B1A32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376613"/>
            <a:ext cx="4038600" cy="204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4" name="Line 34">
            <a:extLst>
              <a:ext uri="{FF2B5EF4-FFF2-40B4-BE49-F238E27FC236}">
                <a16:creationId xmlns:a16="http://schemas.microsoft.com/office/drawing/2014/main" id="{1146EB70-AE52-9643-9E69-9B341AF5F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6" name="Rectangle 36">
            <a:extLst>
              <a:ext uri="{FF2B5EF4-FFF2-40B4-BE49-F238E27FC236}">
                <a16:creationId xmlns:a16="http://schemas.microsoft.com/office/drawing/2014/main" id="{30C16729-2F37-1650-87BD-9C5C04B0B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#2</a:t>
            </a:r>
          </a:p>
        </p:txBody>
      </p:sp>
      <p:sp>
        <p:nvSpPr>
          <p:cNvPr id="363557" name="AutoShape 37">
            <a:extLst>
              <a:ext uri="{FF2B5EF4-FFF2-40B4-BE49-F238E27FC236}">
                <a16:creationId xmlns:a16="http://schemas.microsoft.com/office/drawing/2014/main" id="{EC886BD7-70C1-6F87-B152-414E16A7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58" name="AutoShape 38">
            <a:extLst>
              <a:ext uri="{FF2B5EF4-FFF2-40B4-BE49-F238E27FC236}">
                <a16:creationId xmlns:a16="http://schemas.microsoft.com/office/drawing/2014/main" id="{DF69D484-7718-F3CD-F5B3-11BD916C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59" name="AutoShape 39">
            <a:extLst>
              <a:ext uri="{FF2B5EF4-FFF2-40B4-BE49-F238E27FC236}">
                <a16:creationId xmlns:a16="http://schemas.microsoft.com/office/drawing/2014/main" id="{BF758CE4-744A-9B1C-730C-E52CE866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0" name="AutoShape 40">
            <a:extLst>
              <a:ext uri="{FF2B5EF4-FFF2-40B4-BE49-F238E27FC236}">
                <a16:creationId xmlns:a16="http://schemas.microsoft.com/office/drawing/2014/main" id="{915490A9-847E-EAA9-440D-95E4B22B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2" name="AutoShape 42">
            <a:extLst>
              <a:ext uri="{FF2B5EF4-FFF2-40B4-BE49-F238E27FC236}">
                <a16:creationId xmlns:a16="http://schemas.microsoft.com/office/drawing/2014/main" id="{C04E34D7-9A35-9024-B79A-FA2E6584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3" name="AutoShape 43">
            <a:extLst>
              <a:ext uri="{FF2B5EF4-FFF2-40B4-BE49-F238E27FC236}">
                <a16:creationId xmlns:a16="http://schemas.microsoft.com/office/drawing/2014/main" id="{5417073D-04D3-A792-50B0-3B62A1BEF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6" name="AutoShape 46">
            <a:extLst>
              <a:ext uri="{FF2B5EF4-FFF2-40B4-BE49-F238E27FC236}">
                <a16:creationId xmlns:a16="http://schemas.microsoft.com/office/drawing/2014/main" id="{3BC3C0E5-6D3F-9638-4075-2AB08999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7" name="AutoShape 47">
            <a:extLst>
              <a:ext uri="{FF2B5EF4-FFF2-40B4-BE49-F238E27FC236}">
                <a16:creationId xmlns:a16="http://schemas.microsoft.com/office/drawing/2014/main" id="{3EF88F0E-6838-DFC6-B217-A386F7F3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8" name="AutoShape 48">
            <a:extLst>
              <a:ext uri="{FF2B5EF4-FFF2-40B4-BE49-F238E27FC236}">
                <a16:creationId xmlns:a16="http://schemas.microsoft.com/office/drawing/2014/main" id="{9C0BAE34-9934-5617-9E8F-CF9DC71C2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4EC3AA1B-E8A5-3B9E-0370-3A70CA63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33 -0.18867 " pathEditMode="relative" ptsTypes="AA">
                                      <p:cBhvr>
                                        <p:cTn id="6" dur="2000" fill="hold"/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33 -0.18867 " pathEditMode="relative" ptsTypes="AA">
                                      <p:cBhvr>
                                        <p:cTn id="8" dur="2000" fill="hold"/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63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6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70" name="Group 2">
            <a:extLst>
              <a:ext uri="{FF2B5EF4-FFF2-40B4-BE49-F238E27FC236}">
                <a16:creationId xmlns:a16="http://schemas.microsoft.com/office/drawing/2014/main" id="{3C662C5D-E49B-2CBB-1F11-E3DA1996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64143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42681866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66635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75942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80595"/>
                  </a:ext>
                </a:extLst>
              </a:tr>
            </a:tbl>
          </a:graphicData>
        </a:graphic>
      </p:graphicFrame>
      <p:graphicFrame>
        <p:nvGraphicFramePr>
          <p:cNvPr id="365580" name="Group 12">
            <a:extLst>
              <a:ext uri="{FF2B5EF4-FFF2-40B4-BE49-F238E27FC236}">
                <a16:creationId xmlns:a16="http://schemas.microsoft.com/office/drawing/2014/main" id="{BDD12154-3416-E0E4-5E6F-365E5B807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86101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23385835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02845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75188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64792"/>
                  </a:ext>
                </a:extLst>
              </a:tr>
            </a:tbl>
          </a:graphicData>
        </a:graphic>
      </p:graphicFrame>
      <p:sp>
        <p:nvSpPr>
          <p:cNvPr id="365590" name="Rectangle 22">
            <a:extLst>
              <a:ext uri="{FF2B5EF4-FFF2-40B4-BE49-F238E27FC236}">
                <a16:creationId xmlns:a16="http://schemas.microsoft.com/office/drawing/2014/main" id="{5AEE17C9-7280-47E2-EC9E-750833AD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91" name="Rectangle 23">
            <a:extLst>
              <a:ext uri="{FF2B5EF4-FFF2-40B4-BE49-F238E27FC236}">
                <a16:creationId xmlns:a16="http://schemas.microsoft.com/office/drawing/2014/main" id="{B099A5E1-A857-8224-63A8-C22BF758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92" name="Rectangle 24">
            <a:extLst>
              <a:ext uri="{FF2B5EF4-FFF2-40B4-BE49-F238E27FC236}">
                <a16:creationId xmlns:a16="http://schemas.microsoft.com/office/drawing/2014/main" id="{89DCDAB0-65D8-46D1-01A7-C56D0F1C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5593" name="Freeform 25">
            <a:extLst>
              <a:ext uri="{FF2B5EF4-FFF2-40B4-BE49-F238E27FC236}">
                <a16:creationId xmlns:a16="http://schemas.microsoft.com/office/drawing/2014/main" id="{52E09599-ECAD-7F04-7E77-E8B3D85630D9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4" name="Freeform 26">
            <a:extLst>
              <a:ext uri="{FF2B5EF4-FFF2-40B4-BE49-F238E27FC236}">
                <a16:creationId xmlns:a16="http://schemas.microsoft.com/office/drawing/2014/main" id="{1DB21E97-D5A8-4E13-0189-4943265F81FB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5" name="Freeform 27">
            <a:extLst>
              <a:ext uri="{FF2B5EF4-FFF2-40B4-BE49-F238E27FC236}">
                <a16:creationId xmlns:a16="http://schemas.microsoft.com/office/drawing/2014/main" id="{3D4785DC-FA50-2948-83C2-EE2027EF1ADE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6" name="Freeform 28">
            <a:extLst>
              <a:ext uri="{FF2B5EF4-FFF2-40B4-BE49-F238E27FC236}">
                <a16:creationId xmlns:a16="http://schemas.microsoft.com/office/drawing/2014/main" id="{3319F8BF-6B2B-0145-A527-10FE77B64CF0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7" name="Rectangle 29">
            <a:extLst>
              <a:ext uri="{FF2B5EF4-FFF2-40B4-BE49-F238E27FC236}">
                <a16:creationId xmlns:a16="http://schemas.microsoft.com/office/drawing/2014/main" id="{FD1FE9E3-38E9-65D0-B450-F268F2A4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5598" name="Rectangle 30">
            <a:extLst>
              <a:ext uri="{FF2B5EF4-FFF2-40B4-BE49-F238E27FC236}">
                <a16:creationId xmlns:a16="http://schemas.microsoft.com/office/drawing/2014/main" id="{8134BB0F-BECE-CD87-3F4A-FE1C1CF7B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5599" name="Freeform 31">
            <a:extLst>
              <a:ext uri="{FF2B5EF4-FFF2-40B4-BE49-F238E27FC236}">
                <a16:creationId xmlns:a16="http://schemas.microsoft.com/office/drawing/2014/main" id="{2A84A7E7-50A8-6519-F28F-B401F59C5679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00" name="Rectangle 32">
            <a:extLst>
              <a:ext uri="{FF2B5EF4-FFF2-40B4-BE49-F238E27FC236}">
                <a16:creationId xmlns:a16="http://schemas.microsoft.com/office/drawing/2014/main" id="{42038C21-4FF2-A4FC-6701-2802E434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5601" name="Line 33">
            <a:extLst>
              <a:ext uri="{FF2B5EF4-FFF2-40B4-BE49-F238E27FC236}">
                <a16:creationId xmlns:a16="http://schemas.microsoft.com/office/drawing/2014/main" id="{511425EC-2345-C313-D144-548C3B6D0C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352800"/>
            <a:ext cx="4038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02" name="Line 34">
            <a:extLst>
              <a:ext uri="{FF2B5EF4-FFF2-40B4-BE49-F238E27FC236}">
                <a16:creationId xmlns:a16="http://schemas.microsoft.com/office/drawing/2014/main" id="{34E7F833-3EC6-E285-D259-2728A9A09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51200"/>
            <a:ext cx="990600" cy="2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04" name="Rectangle 36">
            <a:extLst>
              <a:ext uri="{FF2B5EF4-FFF2-40B4-BE49-F238E27FC236}">
                <a16:creationId xmlns:a16="http://schemas.microsoft.com/office/drawing/2014/main" id="{F9DEEBD8-B55D-9A2D-5E6E-55C0D3D77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65605" name="AutoShape 37">
            <a:extLst>
              <a:ext uri="{FF2B5EF4-FFF2-40B4-BE49-F238E27FC236}">
                <a16:creationId xmlns:a16="http://schemas.microsoft.com/office/drawing/2014/main" id="{3E76866F-41AF-E71E-4A12-AB9162FC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6" name="AutoShape 38">
            <a:extLst>
              <a:ext uri="{FF2B5EF4-FFF2-40B4-BE49-F238E27FC236}">
                <a16:creationId xmlns:a16="http://schemas.microsoft.com/office/drawing/2014/main" id="{8167593D-77F9-1EF5-6B68-F0224963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7" name="AutoShape 39">
            <a:extLst>
              <a:ext uri="{FF2B5EF4-FFF2-40B4-BE49-F238E27FC236}">
                <a16:creationId xmlns:a16="http://schemas.microsoft.com/office/drawing/2014/main" id="{EA05792E-6376-2022-B289-640910FC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8" name="AutoShape 40">
            <a:extLst>
              <a:ext uri="{FF2B5EF4-FFF2-40B4-BE49-F238E27FC236}">
                <a16:creationId xmlns:a16="http://schemas.microsoft.com/office/drawing/2014/main" id="{ABB9258E-6DA1-115A-2F84-CD6AB6698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9" name="AutoShape 41">
            <a:extLst>
              <a:ext uri="{FF2B5EF4-FFF2-40B4-BE49-F238E27FC236}">
                <a16:creationId xmlns:a16="http://schemas.microsoft.com/office/drawing/2014/main" id="{F5CB3690-E153-B1C3-34F1-140C2470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10" name="Rectangle 42">
            <a:extLst>
              <a:ext uri="{FF2B5EF4-FFF2-40B4-BE49-F238E27FC236}">
                <a16:creationId xmlns:a16="http://schemas.microsoft.com/office/drawing/2014/main" id="{2423DB96-BD38-6465-9DFB-9E802955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752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5611" name="Rectangle 43">
            <a:extLst>
              <a:ext uri="{FF2B5EF4-FFF2-40B4-BE49-F238E27FC236}">
                <a16:creationId xmlns:a16="http://schemas.microsoft.com/office/drawing/2014/main" id="{C7A1BAAB-BD7C-26E1-F89E-46B2FAEE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12" name="Rectangle 44">
            <a:extLst>
              <a:ext uri="{FF2B5EF4-FFF2-40B4-BE49-F238E27FC236}">
                <a16:creationId xmlns:a16="http://schemas.microsoft.com/office/drawing/2014/main" id="{914EF1BC-BFF3-AC7F-5F65-23F8E5EC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13" name="Rectangle 45">
            <a:extLst>
              <a:ext uri="{FF2B5EF4-FFF2-40B4-BE49-F238E27FC236}">
                <a16:creationId xmlns:a16="http://schemas.microsoft.com/office/drawing/2014/main" id="{DCF58F9D-8B78-FBCE-FFE4-1873A8E0C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5614" name="Freeform 46">
            <a:extLst>
              <a:ext uri="{FF2B5EF4-FFF2-40B4-BE49-F238E27FC236}">
                <a16:creationId xmlns:a16="http://schemas.microsoft.com/office/drawing/2014/main" id="{3BF504D2-CF6B-B336-5B5E-B89F69709828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15" name="AutoShape 47">
            <a:extLst>
              <a:ext uri="{FF2B5EF4-FFF2-40B4-BE49-F238E27FC236}">
                <a16:creationId xmlns:a16="http://schemas.microsoft.com/office/drawing/2014/main" id="{590E83FE-1B54-ED60-5919-761BA94C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19" dur="2000" fill="hold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21" dur="2000" fill="hold"/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8 " pathEditMode="relative" ptsTypes="AA">
                                      <p:cBhvr>
                                        <p:cTn id="64" dur="20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8 " pathEditMode="relative" ptsTypes="AA">
                                      <p:cBhvr>
                                        <p:cTn id="66" dur="2000" fill="hold"/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7" grpId="0" animBg="1"/>
      <p:bldP spid="365598" grpId="0" animBg="1"/>
      <p:bldP spid="3656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9CC4A1FF-FB72-9A1F-9256-531D362A1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D3DD9728-7D84-95BF-D5FB-67C5BE8DD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Exception is for error-handling</a:t>
            </a:r>
          </a:p>
          <a:p>
            <a:pPr lvl="1"/>
            <a:r>
              <a:rPr lang="en-US" altLang="zh-CN" sz="2400" dirty="0"/>
              <a:t>Invalid input</a:t>
            </a:r>
          </a:p>
          <a:p>
            <a:pPr lvl="1"/>
            <a:r>
              <a:rPr lang="en-US" altLang="zh-CN" sz="2400" dirty="0"/>
              <a:t>Invalid resource state</a:t>
            </a:r>
          </a:p>
          <a:p>
            <a:pPr lvl="2"/>
            <a:r>
              <a:rPr lang="en-US" altLang="zh-CN" sz="2000" dirty="0"/>
              <a:t>file not exists, network error, 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endParaRPr lang="en-US" altLang="zh-CN" sz="2000" dirty="0"/>
          </a:p>
          <a:p>
            <a:pPr lvl="1"/>
            <a:r>
              <a:rPr lang="en-US" altLang="zh-CN" sz="2400" dirty="0"/>
              <a:t>error execution condition</a:t>
            </a:r>
          </a:p>
          <a:p>
            <a:pPr lvl="2"/>
            <a:r>
              <a:rPr lang="en-US" altLang="zh-CN" sz="2000" dirty="0"/>
              <a:t>divide-by-zero, 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endParaRPr lang="en-US" altLang="zh-CN" sz="2000" dirty="0"/>
          </a:p>
          <a:p>
            <a:r>
              <a:rPr lang="en-US" altLang="zh-CN" sz="2800" dirty="0"/>
              <a:t>In real production code, error-handling code may be a large part</a:t>
            </a:r>
          </a:p>
          <a:p>
            <a:pPr lvl="1"/>
            <a:r>
              <a:rPr lang="en-US" altLang="zh-CN" sz="2400" dirty="0"/>
              <a:t>30%-50% or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594" name="Group 2">
            <a:extLst>
              <a:ext uri="{FF2B5EF4-FFF2-40B4-BE49-F238E27FC236}">
                <a16:creationId xmlns:a16="http://schemas.microsoft.com/office/drawing/2014/main" id="{F1399EE0-0447-44A0-54BC-FC81CFA4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11050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25169046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8985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60795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772406"/>
                  </a:ext>
                </a:extLst>
              </a:tr>
            </a:tbl>
          </a:graphicData>
        </a:graphic>
      </p:graphicFrame>
      <p:graphicFrame>
        <p:nvGraphicFramePr>
          <p:cNvPr id="366604" name="Group 12">
            <a:extLst>
              <a:ext uri="{FF2B5EF4-FFF2-40B4-BE49-F238E27FC236}">
                <a16:creationId xmlns:a16="http://schemas.microsoft.com/office/drawing/2014/main" id="{BEBB8F10-B46E-2557-6B68-9F272589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33283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85871258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27282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83811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836905"/>
                  </a:ext>
                </a:extLst>
              </a:tr>
            </a:tbl>
          </a:graphicData>
        </a:graphic>
      </p:graphicFrame>
      <p:sp>
        <p:nvSpPr>
          <p:cNvPr id="366614" name="Rectangle 22">
            <a:extLst>
              <a:ext uri="{FF2B5EF4-FFF2-40B4-BE49-F238E27FC236}">
                <a16:creationId xmlns:a16="http://schemas.microsoft.com/office/drawing/2014/main" id="{9E39080C-31AF-6DA8-88F8-9CA26D46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15" name="Rectangle 23">
            <a:extLst>
              <a:ext uri="{FF2B5EF4-FFF2-40B4-BE49-F238E27FC236}">
                <a16:creationId xmlns:a16="http://schemas.microsoft.com/office/drawing/2014/main" id="{B38A3219-405C-678A-0DA3-046E5387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16" name="Rectangle 24">
            <a:extLst>
              <a:ext uri="{FF2B5EF4-FFF2-40B4-BE49-F238E27FC236}">
                <a16:creationId xmlns:a16="http://schemas.microsoft.com/office/drawing/2014/main" id="{2EE9193D-B827-C0C1-D891-964D576E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6617" name="Freeform 25">
            <a:extLst>
              <a:ext uri="{FF2B5EF4-FFF2-40B4-BE49-F238E27FC236}">
                <a16:creationId xmlns:a16="http://schemas.microsoft.com/office/drawing/2014/main" id="{07F1E5DB-A324-22F3-86D7-6E7B9FD69F7C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18" name="Freeform 26">
            <a:extLst>
              <a:ext uri="{FF2B5EF4-FFF2-40B4-BE49-F238E27FC236}">
                <a16:creationId xmlns:a16="http://schemas.microsoft.com/office/drawing/2014/main" id="{D8B2C2D2-6C0C-4C38-AC4D-F9D39C1868C3}"/>
              </a:ext>
            </a:extLst>
          </p:cNvPr>
          <p:cNvSpPr>
            <a:spLocks/>
          </p:cNvSpPr>
          <p:nvPr/>
        </p:nvSpPr>
        <p:spPr bwMode="auto">
          <a:xfrm>
            <a:off x="7239000" y="4648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19" name="Freeform 27">
            <a:extLst>
              <a:ext uri="{FF2B5EF4-FFF2-40B4-BE49-F238E27FC236}">
                <a16:creationId xmlns:a16="http://schemas.microsoft.com/office/drawing/2014/main" id="{45AEF21C-A718-15FF-A68B-596992641416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0" name="Freeform 28">
            <a:extLst>
              <a:ext uri="{FF2B5EF4-FFF2-40B4-BE49-F238E27FC236}">
                <a16:creationId xmlns:a16="http://schemas.microsoft.com/office/drawing/2014/main" id="{9219367E-C95F-69B6-FEB7-C660EF1AD1A6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1" name="Rectangle 29">
            <a:extLst>
              <a:ext uri="{FF2B5EF4-FFF2-40B4-BE49-F238E27FC236}">
                <a16:creationId xmlns:a16="http://schemas.microsoft.com/office/drawing/2014/main" id="{4CF793DA-17DC-5B4E-33FC-CDFB5A1E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6622" name="Rectangle 30">
            <a:extLst>
              <a:ext uri="{FF2B5EF4-FFF2-40B4-BE49-F238E27FC236}">
                <a16:creationId xmlns:a16="http://schemas.microsoft.com/office/drawing/2014/main" id="{021B4F3D-1B4D-8547-9875-607A8261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6623" name="Freeform 31">
            <a:extLst>
              <a:ext uri="{FF2B5EF4-FFF2-40B4-BE49-F238E27FC236}">
                <a16:creationId xmlns:a16="http://schemas.microsoft.com/office/drawing/2014/main" id="{EE9A13C0-6E81-5BA3-BE92-11CBAC06A098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4" name="Rectangle 32">
            <a:extLst>
              <a:ext uri="{FF2B5EF4-FFF2-40B4-BE49-F238E27FC236}">
                <a16:creationId xmlns:a16="http://schemas.microsoft.com/office/drawing/2014/main" id="{D929DF12-2635-C534-BD01-28F9DA118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eip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xsp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6625" name="Line 33">
            <a:extLst>
              <a:ext uri="{FF2B5EF4-FFF2-40B4-BE49-F238E27FC236}">
                <a16:creationId xmlns:a16="http://schemas.microsoft.com/office/drawing/2014/main" id="{EF7D8275-918D-4A8C-422F-F7BBA66B8D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352799"/>
            <a:ext cx="4038600" cy="2285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6" name="Line 34">
            <a:extLst>
              <a:ext uri="{FF2B5EF4-FFF2-40B4-BE49-F238E27FC236}">
                <a16:creationId xmlns:a16="http://schemas.microsoft.com/office/drawing/2014/main" id="{28A5E359-DB94-B1E9-F15E-0362082A0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51200"/>
            <a:ext cx="990600" cy="2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7" name="Rectangle 35">
            <a:extLst>
              <a:ext uri="{FF2B5EF4-FFF2-40B4-BE49-F238E27FC236}">
                <a16:creationId xmlns:a16="http://schemas.microsoft.com/office/drawing/2014/main" id="{EFB8A26F-14E0-A5D3-9AF3-16C22A651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66628" name="AutoShape 36">
            <a:extLst>
              <a:ext uri="{FF2B5EF4-FFF2-40B4-BE49-F238E27FC236}">
                <a16:creationId xmlns:a16="http://schemas.microsoft.com/office/drawing/2014/main" id="{4F7960BB-F7A8-E785-53BD-41E2D298B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29" name="AutoShape 37">
            <a:extLst>
              <a:ext uri="{FF2B5EF4-FFF2-40B4-BE49-F238E27FC236}">
                <a16:creationId xmlns:a16="http://schemas.microsoft.com/office/drawing/2014/main" id="{84CE38D3-A524-1CD3-A6C5-D42AD244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0" name="AutoShape 38">
            <a:extLst>
              <a:ext uri="{FF2B5EF4-FFF2-40B4-BE49-F238E27FC236}">
                <a16:creationId xmlns:a16="http://schemas.microsoft.com/office/drawing/2014/main" id="{F91A2485-5ABC-FE97-DD98-690E02D5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1" name="AutoShape 39">
            <a:extLst>
              <a:ext uri="{FF2B5EF4-FFF2-40B4-BE49-F238E27FC236}">
                <a16:creationId xmlns:a16="http://schemas.microsoft.com/office/drawing/2014/main" id="{108887AE-CD76-3CA1-EE61-F8EBE983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2" name="AutoShape 40">
            <a:extLst>
              <a:ext uri="{FF2B5EF4-FFF2-40B4-BE49-F238E27FC236}">
                <a16:creationId xmlns:a16="http://schemas.microsoft.com/office/drawing/2014/main" id="{048F998D-DD38-5380-C8C8-B2EF9EA8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3" name="Rectangle 41">
            <a:extLst>
              <a:ext uri="{FF2B5EF4-FFF2-40B4-BE49-F238E27FC236}">
                <a16:creationId xmlns:a16="http://schemas.microsoft.com/office/drawing/2014/main" id="{FC0BAA51-8A6B-D49C-1ACA-16EC3396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6634" name="Rectangle 42">
            <a:extLst>
              <a:ext uri="{FF2B5EF4-FFF2-40B4-BE49-F238E27FC236}">
                <a16:creationId xmlns:a16="http://schemas.microsoft.com/office/drawing/2014/main" id="{E6AE9E72-5F5E-9864-AEAA-3D8D4640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5" name="Rectangle 43">
            <a:extLst>
              <a:ext uri="{FF2B5EF4-FFF2-40B4-BE49-F238E27FC236}">
                <a16:creationId xmlns:a16="http://schemas.microsoft.com/office/drawing/2014/main" id="{69B3268D-C45F-DF16-4D04-715217A1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6" name="Rectangle 44">
            <a:extLst>
              <a:ext uri="{FF2B5EF4-FFF2-40B4-BE49-F238E27FC236}">
                <a16:creationId xmlns:a16="http://schemas.microsoft.com/office/drawing/2014/main" id="{33B0E2B0-0C20-75D9-7D0A-041ED555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6637" name="Freeform 45">
            <a:extLst>
              <a:ext uri="{FF2B5EF4-FFF2-40B4-BE49-F238E27FC236}">
                <a16:creationId xmlns:a16="http://schemas.microsoft.com/office/drawing/2014/main" id="{53279864-F1DB-8C8E-AEBF-5935899776B5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38" name="AutoShape 46">
            <a:extLst>
              <a:ext uri="{FF2B5EF4-FFF2-40B4-BE49-F238E27FC236}">
                <a16:creationId xmlns:a16="http://schemas.microsoft.com/office/drawing/2014/main" id="{327391E7-6C19-A83D-24CC-B94DCFE0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9" name="Rectangle 47">
            <a:extLst>
              <a:ext uri="{FF2B5EF4-FFF2-40B4-BE49-F238E27FC236}">
                <a16:creationId xmlns:a16="http://schemas.microsoft.com/office/drawing/2014/main" id="{80B127ED-3808-3554-85AD-AF2CEDB2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0" name="Rectangle 48">
            <a:extLst>
              <a:ext uri="{FF2B5EF4-FFF2-40B4-BE49-F238E27FC236}">
                <a16:creationId xmlns:a16="http://schemas.microsoft.com/office/drawing/2014/main" id="{1574F798-5F96-E36D-DFDF-2A06C2E4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1" name="Rectangle 49">
            <a:extLst>
              <a:ext uri="{FF2B5EF4-FFF2-40B4-BE49-F238E27FC236}">
                <a16:creationId xmlns:a16="http://schemas.microsoft.com/office/drawing/2014/main" id="{EB71428C-A62D-07B0-783C-B1E4A2FE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6642" name="Freeform 50">
            <a:extLst>
              <a:ext uri="{FF2B5EF4-FFF2-40B4-BE49-F238E27FC236}">
                <a16:creationId xmlns:a16="http://schemas.microsoft.com/office/drawing/2014/main" id="{8243F16F-A96C-58B3-D35F-5D1339E01A00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43" name="AutoShape 51">
            <a:extLst>
              <a:ext uri="{FF2B5EF4-FFF2-40B4-BE49-F238E27FC236}">
                <a16:creationId xmlns:a16="http://schemas.microsoft.com/office/drawing/2014/main" id="{DEEA32B3-CFD8-05A2-4F16-4EE6CBE4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4" name="AutoShape 52">
            <a:extLst>
              <a:ext uri="{FF2B5EF4-FFF2-40B4-BE49-F238E27FC236}">
                <a16:creationId xmlns:a16="http://schemas.microsoft.com/office/drawing/2014/main" id="{95BEC93E-446D-2214-4E51-ACA690B18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86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867 " pathEditMode="relative" ptsTypes="AA">
                                      <p:cBhvr>
                                        <p:cTn id="20" dur="2000" fill="hold"/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867 " pathEditMode="relative" ptsTypes="AA">
                                      <p:cBhvr>
                                        <p:cTn id="22" dur="2000" fill="hold"/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2" grpId="0" animBg="1"/>
      <p:bldP spid="3666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8" name="Group 2">
            <a:extLst>
              <a:ext uri="{FF2B5EF4-FFF2-40B4-BE49-F238E27FC236}">
                <a16:creationId xmlns:a16="http://schemas.microsoft.com/office/drawing/2014/main" id="{CD397085-CCB8-3DD7-CD84-AFEE78EB3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120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74952448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269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214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4205"/>
                  </a:ext>
                </a:extLst>
              </a:tr>
            </a:tbl>
          </a:graphicData>
        </a:graphic>
      </p:graphicFrame>
      <p:graphicFrame>
        <p:nvGraphicFramePr>
          <p:cNvPr id="367628" name="Group 12">
            <a:extLst>
              <a:ext uri="{FF2B5EF4-FFF2-40B4-BE49-F238E27FC236}">
                <a16:creationId xmlns:a16="http://schemas.microsoft.com/office/drawing/2014/main" id="{73E92013-E146-F38F-D9B8-8C9F9D29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00257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10776393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9379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1349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669082"/>
                  </a:ext>
                </a:extLst>
              </a:tr>
            </a:tbl>
          </a:graphicData>
        </a:graphic>
      </p:graphicFrame>
      <p:sp>
        <p:nvSpPr>
          <p:cNvPr id="367638" name="Rectangle 22">
            <a:extLst>
              <a:ext uri="{FF2B5EF4-FFF2-40B4-BE49-F238E27FC236}">
                <a16:creationId xmlns:a16="http://schemas.microsoft.com/office/drawing/2014/main" id="{50D7F3AF-76D5-AE6F-09AC-872DCA9E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9" name="Rectangle 23">
            <a:extLst>
              <a:ext uri="{FF2B5EF4-FFF2-40B4-BE49-F238E27FC236}">
                <a16:creationId xmlns:a16="http://schemas.microsoft.com/office/drawing/2014/main" id="{DF5B2F63-93B8-E30C-E398-C1233682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40" name="Rectangle 24">
            <a:extLst>
              <a:ext uri="{FF2B5EF4-FFF2-40B4-BE49-F238E27FC236}">
                <a16:creationId xmlns:a16="http://schemas.microsoft.com/office/drawing/2014/main" id="{EEB947D6-A75A-7A2A-B31A-AB94A210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7641" name="Freeform 25">
            <a:extLst>
              <a:ext uri="{FF2B5EF4-FFF2-40B4-BE49-F238E27FC236}">
                <a16:creationId xmlns:a16="http://schemas.microsoft.com/office/drawing/2014/main" id="{10E41D0F-306C-9EE9-396C-715B2B9B95A7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2" name="Freeform 26">
            <a:extLst>
              <a:ext uri="{FF2B5EF4-FFF2-40B4-BE49-F238E27FC236}">
                <a16:creationId xmlns:a16="http://schemas.microsoft.com/office/drawing/2014/main" id="{27498AE7-4C11-685C-AE5D-31A76C6E2BD8}"/>
              </a:ext>
            </a:extLst>
          </p:cNvPr>
          <p:cNvSpPr>
            <a:spLocks/>
          </p:cNvSpPr>
          <p:nvPr/>
        </p:nvSpPr>
        <p:spPr bwMode="auto">
          <a:xfrm>
            <a:off x="7239000" y="5943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3" name="Freeform 27">
            <a:extLst>
              <a:ext uri="{FF2B5EF4-FFF2-40B4-BE49-F238E27FC236}">
                <a16:creationId xmlns:a16="http://schemas.microsoft.com/office/drawing/2014/main" id="{CD444940-4652-93E0-CFF8-BC3C231531FF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4" name="Freeform 28">
            <a:extLst>
              <a:ext uri="{FF2B5EF4-FFF2-40B4-BE49-F238E27FC236}">
                <a16:creationId xmlns:a16="http://schemas.microsoft.com/office/drawing/2014/main" id="{8C441F9F-7F47-BD82-0DC5-EFCA389F34DD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5" name="Rectangle 29">
            <a:extLst>
              <a:ext uri="{FF2B5EF4-FFF2-40B4-BE49-F238E27FC236}">
                <a16:creationId xmlns:a16="http://schemas.microsoft.com/office/drawing/2014/main" id="{824BCBCE-4E73-2E0B-6315-2E6BAEFA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7646" name="Rectangle 30">
            <a:extLst>
              <a:ext uri="{FF2B5EF4-FFF2-40B4-BE49-F238E27FC236}">
                <a16:creationId xmlns:a16="http://schemas.microsoft.com/office/drawing/2014/main" id="{0F33AED0-E93D-4AEE-23DF-D321BCAD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477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7647" name="Freeform 31">
            <a:extLst>
              <a:ext uri="{FF2B5EF4-FFF2-40B4-BE49-F238E27FC236}">
                <a16:creationId xmlns:a16="http://schemas.microsoft.com/office/drawing/2014/main" id="{FA1E5F69-FF23-FB79-7C79-51B2A7F45C07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8" name="Rectangle 32">
            <a:extLst>
              <a:ext uri="{FF2B5EF4-FFF2-40B4-BE49-F238E27FC236}">
                <a16:creationId xmlns:a16="http://schemas.microsoft.com/office/drawing/2014/main" id="{1F2D437C-E584-5BFA-B6E1-6B9C7EB8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7649" name="Line 33">
            <a:extLst>
              <a:ext uri="{FF2B5EF4-FFF2-40B4-BE49-F238E27FC236}">
                <a16:creationId xmlns:a16="http://schemas.microsoft.com/office/drawing/2014/main" id="{692AB969-9F4B-FA5E-6150-D814FD1708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352799"/>
            <a:ext cx="4038600" cy="2285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50" name="Line 34">
            <a:extLst>
              <a:ext uri="{FF2B5EF4-FFF2-40B4-BE49-F238E27FC236}">
                <a16:creationId xmlns:a16="http://schemas.microsoft.com/office/drawing/2014/main" id="{C47E57F5-C572-86E7-93F4-F485DDBBE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51" name="Rectangle 35">
            <a:extLst>
              <a:ext uri="{FF2B5EF4-FFF2-40B4-BE49-F238E27FC236}">
                <a16:creationId xmlns:a16="http://schemas.microsoft.com/office/drawing/2014/main" id="{4326D38D-4E77-FB88-04A7-C4DE3C428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67652" name="AutoShape 36">
            <a:extLst>
              <a:ext uri="{FF2B5EF4-FFF2-40B4-BE49-F238E27FC236}">
                <a16:creationId xmlns:a16="http://schemas.microsoft.com/office/drawing/2014/main" id="{130DD059-B8E0-9A6B-4BDE-D1C8BB8F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3" name="AutoShape 37">
            <a:extLst>
              <a:ext uri="{FF2B5EF4-FFF2-40B4-BE49-F238E27FC236}">
                <a16:creationId xmlns:a16="http://schemas.microsoft.com/office/drawing/2014/main" id="{E59528EB-2978-ACA2-37ED-3C95BB670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4" name="AutoShape 38">
            <a:extLst>
              <a:ext uri="{FF2B5EF4-FFF2-40B4-BE49-F238E27FC236}">
                <a16:creationId xmlns:a16="http://schemas.microsoft.com/office/drawing/2014/main" id="{0EB20DCF-A4DE-911D-6C98-478D0FEA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5" name="AutoShape 39">
            <a:extLst>
              <a:ext uri="{FF2B5EF4-FFF2-40B4-BE49-F238E27FC236}">
                <a16:creationId xmlns:a16="http://schemas.microsoft.com/office/drawing/2014/main" id="{58401597-E746-8E6F-8C1F-F971D94D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6" name="AutoShape 40">
            <a:extLst>
              <a:ext uri="{FF2B5EF4-FFF2-40B4-BE49-F238E27FC236}">
                <a16:creationId xmlns:a16="http://schemas.microsoft.com/office/drawing/2014/main" id="{E042124E-D2BF-AB8D-1CC5-2B19909D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7" name="Rectangle 41">
            <a:extLst>
              <a:ext uri="{FF2B5EF4-FFF2-40B4-BE49-F238E27FC236}">
                <a16:creationId xmlns:a16="http://schemas.microsoft.com/office/drawing/2014/main" id="{54EEC0F5-3D1F-3FAF-FBD2-F73EFCD5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7658" name="Rectangle 42">
            <a:extLst>
              <a:ext uri="{FF2B5EF4-FFF2-40B4-BE49-F238E27FC236}">
                <a16:creationId xmlns:a16="http://schemas.microsoft.com/office/drawing/2014/main" id="{75ED61F7-15E9-D84F-636D-E3B8E5EE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9" name="Rectangle 43">
            <a:extLst>
              <a:ext uri="{FF2B5EF4-FFF2-40B4-BE49-F238E27FC236}">
                <a16:creationId xmlns:a16="http://schemas.microsoft.com/office/drawing/2014/main" id="{7888B9F9-CAB9-FAC6-AAB9-A51A73C8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0" name="Rectangle 44">
            <a:extLst>
              <a:ext uri="{FF2B5EF4-FFF2-40B4-BE49-F238E27FC236}">
                <a16:creationId xmlns:a16="http://schemas.microsoft.com/office/drawing/2014/main" id="{E1B0E179-785B-E6EE-7FBE-61674225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7661" name="Freeform 45">
            <a:extLst>
              <a:ext uri="{FF2B5EF4-FFF2-40B4-BE49-F238E27FC236}">
                <a16:creationId xmlns:a16="http://schemas.microsoft.com/office/drawing/2014/main" id="{DD496C1F-E1FC-43AE-A7AC-38FE2239B500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2" name="AutoShape 46">
            <a:extLst>
              <a:ext uri="{FF2B5EF4-FFF2-40B4-BE49-F238E27FC236}">
                <a16:creationId xmlns:a16="http://schemas.microsoft.com/office/drawing/2014/main" id="{E2EF82A1-BA0E-BE4D-F8BD-8C6D93995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3" name="Rectangle 47">
            <a:extLst>
              <a:ext uri="{FF2B5EF4-FFF2-40B4-BE49-F238E27FC236}">
                <a16:creationId xmlns:a16="http://schemas.microsoft.com/office/drawing/2014/main" id="{2B7D4DA9-002F-FEFF-FBB7-33039E5D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4" name="Rectangle 48">
            <a:extLst>
              <a:ext uri="{FF2B5EF4-FFF2-40B4-BE49-F238E27FC236}">
                <a16:creationId xmlns:a16="http://schemas.microsoft.com/office/drawing/2014/main" id="{FE2B6913-F0E6-A755-5A95-CB3069D84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5" name="Rectangle 49">
            <a:extLst>
              <a:ext uri="{FF2B5EF4-FFF2-40B4-BE49-F238E27FC236}">
                <a16:creationId xmlns:a16="http://schemas.microsoft.com/office/drawing/2014/main" id="{76AA8516-38EE-2A9F-7F57-677A79636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7666" name="Freeform 50">
            <a:extLst>
              <a:ext uri="{FF2B5EF4-FFF2-40B4-BE49-F238E27FC236}">
                <a16:creationId xmlns:a16="http://schemas.microsoft.com/office/drawing/2014/main" id="{A6ADA91F-5838-5BB0-B14D-44971F8191DE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7" name="AutoShape 51">
            <a:extLst>
              <a:ext uri="{FF2B5EF4-FFF2-40B4-BE49-F238E27FC236}">
                <a16:creationId xmlns:a16="http://schemas.microsoft.com/office/drawing/2014/main" id="{54100E13-3DED-1520-1E62-5E4C6635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8" name="AutoShape 52">
            <a:extLst>
              <a:ext uri="{FF2B5EF4-FFF2-40B4-BE49-F238E27FC236}">
                <a16:creationId xmlns:a16="http://schemas.microsoft.com/office/drawing/2014/main" id="{26A4A6D2-CDA1-735B-8218-8B38E6E2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86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9" name="AutoShape 53">
            <a:extLst>
              <a:ext uri="{FF2B5EF4-FFF2-40B4-BE49-F238E27FC236}">
                <a16:creationId xmlns:a16="http://schemas.microsoft.com/office/drawing/2014/main" id="{927FE9C7-8230-0620-34F4-8C3CF756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0" name="AutoShape 54">
            <a:extLst>
              <a:ext uri="{FF2B5EF4-FFF2-40B4-BE49-F238E27FC236}">
                <a16:creationId xmlns:a16="http://schemas.microsoft.com/office/drawing/2014/main" id="{F9F8319F-9524-52E6-0A0F-D1B385BA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1" name="AutoShape 55">
            <a:extLst>
              <a:ext uri="{FF2B5EF4-FFF2-40B4-BE49-F238E27FC236}">
                <a16:creationId xmlns:a16="http://schemas.microsoft.com/office/drawing/2014/main" id="{2777325F-34B3-6FF9-2876-7B066EB7B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3" name="AutoShape 57">
            <a:extLst>
              <a:ext uri="{FF2B5EF4-FFF2-40B4-BE49-F238E27FC236}">
                <a16:creationId xmlns:a16="http://schemas.microsoft.com/office/drawing/2014/main" id="{E0812291-61C8-AACE-1E0D-A5CCEF8A1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4" name="AutoShape 58">
            <a:extLst>
              <a:ext uri="{FF2B5EF4-FFF2-40B4-BE49-F238E27FC236}">
                <a16:creationId xmlns:a16="http://schemas.microsoft.com/office/drawing/2014/main" id="{56B403D6-13B5-337F-495A-55939714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734 " pathEditMode="relative" ptsTypes="AA">
                                      <p:cBhvr>
                                        <p:cTn id="6" dur="2000" fill="hold"/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734 " pathEditMode="relative" ptsTypes="AA">
                                      <p:cBhvr>
                                        <p:cTn id="8" dur="2000" fill="hold"/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67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67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67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67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67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67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6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7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867 " pathEditMode="relative" ptsTypes="AA">
                                      <p:cBhvr>
                                        <p:cTn id="50" dur="20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867 " pathEditMode="relative" ptsTypes="AA">
                                      <p:cBhvr>
                                        <p:cTn id="52" dur="2000" fill="hold"/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67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67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5" grpId="0" animBg="1"/>
      <p:bldP spid="367646" grpId="0" animBg="1"/>
      <p:bldP spid="367660" grpId="0" animBg="1"/>
      <p:bldP spid="3676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2" name="Group 2">
            <a:extLst>
              <a:ext uri="{FF2B5EF4-FFF2-40B4-BE49-F238E27FC236}">
                <a16:creationId xmlns:a16="http://schemas.microsoft.com/office/drawing/2014/main" id="{8EF5CBDA-EE60-59C7-3BCD-9FF96D5E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95870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95310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4018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8377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66026"/>
                  </a:ext>
                </a:extLst>
              </a:tr>
            </a:tbl>
          </a:graphicData>
        </a:graphic>
      </p:graphicFrame>
      <p:sp>
        <p:nvSpPr>
          <p:cNvPr id="368662" name="Rectangle 22">
            <a:extLst>
              <a:ext uri="{FF2B5EF4-FFF2-40B4-BE49-F238E27FC236}">
                <a16:creationId xmlns:a16="http://schemas.microsoft.com/office/drawing/2014/main" id="{C2161A7C-F170-1DFC-D7E2-B9D402A7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3" name="Rectangle 23">
            <a:extLst>
              <a:ext uri="{FF2B5EF4-FFF2-40B4-BE49-F238E27FC236}">
                <a16:creationId xmlns:a16="http://schemas.microsoft.com/office/drawing/2014/main" id="{FC437BEC-5116-3445-0F52-8836955A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4" name="Rectangle 24">
            <a:extLst>
              <a:ext uri="{FF2B5EF4-FFF2-40B4-BE49-F238E27FC236}">
                <a16:creationId xmlns:a16="http://schemas.microsoft.com/office/drawing/2014/main" id="{F648DAC6-96FE-68E7-583C-350DBC05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8665" name="Freeform 25">
            <a:extLst>
              <a:ext uri="{FF2B5EF4-FFF2-40B4-BE49-F238E27FC236}">
                <a16:creationId xmlns:a16="http://schemas.microsoft.com/office/drawing/2014/main" id="{99200F61-77B3-DA80-55BE-B23FD70B95A6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6" name="Freeform 26">
            <a:extLst>
              <a:ext uri="{FF2B5EF4-FFF2-40B4-BE49-F238E27FC236}">
                <a16:creationId xmlns:a16="http://schemas.microsoft.com/office/drawing/2014/main" id="{DD8E2CA3-1EC0-9C2E-4FD9-0FEBF6FA0391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8" name="Freeform 28">
            <a:extLst>
              <a:ext uri="{FF2B5EF4-FFF2-40B4-BE49-F238E27FC236}">
                <a16:creationId xmlns:a16="http://schemas.microsoft.com/office/drawing/2014/main" id="{51D19B3A-0480-17D3-A657-3100914DEE0C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9" name="Rectangle 29">
            <a:extLst>
              <a:ext uri="{FF2B5EF4-FFF2-40B4-BE49-F238E27FC236}">
                <a16:creationId xmlns:a16="http://schemas.microsoft.com/office/drawing/2014/main" id="{D0AE66CC-1DD5-B154-4C5A-636A3E49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8670" name="Rectangle 30">
            <a:extLst>
              <a:ext uri="{FF2B5EF4-FFF2-40B4-BE49-F238E27FC236}">
                <a16:creationId xmlns:a16="http://schemas.microsoft.com/office/drawing/2014/main" id="{F7437D1B-DE01-F334-5B1F-18BE392A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8671" name="Freeform 31">
            <a:extLst>
              <a:ext uri="{FF2B5EF4-FFF2-40B4-BE49-F238E27FC236}">
                <a16:creationId xmlns:a16="http://schemas.microsoft.com/office/drawing/2014/main" id="{E3444065-1A97-20E3-72A6-2699C9667189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72" name="Rectangle 32">
            <a:extLst>
              <a:ext uri="{FF2B5EF4-FFF2-40B4-BE49-F238E27FC236}">
                <a16:creationId xmlns:a16="http://schemas.microsoft.com/office/drawing/2014/main" id="{F9169D10-AE73-3C4D-F098-44D9F04F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4419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What about a wild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“throw”?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main(){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compile(main(){throw;})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main: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-&gt;handler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Where does </a:t>
            </a:r>
            <a:r>
              <a:rPr lang="en-US" altLang="zh-CN" sz="2000" dirty="0" err="1"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latin typeface="Courier New" panose="02070309020205020404" pitchFamily="49" charset="0"/>
              </a:rPr>
              <a:t>-&gt;handler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point to?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Do the assigned homework!</a:t>
            </a:r>
          </a:p>
        </p:txBody>
      </p:sp>
      <p:sp>
        <p:nvSpPr>
          <p:cNvPr id="368675" name="Rectangle 35">
            <a:extLst>
              <a:ext uri="{FF2B5EF4-FFF2-40B4-BE49-F238E27FC236}">
                <a16:creationId xmlns:a16="http://schemas.microsoft.com/office/drawing/2014/main" id="{35D94A32-61D2-CB9B-BB31-7098FDAD9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8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86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86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86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561B105E-A572-FF6E-29A1-134C61A98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864A622B-70DA-FED9-8C70-86A66E181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Relatively easy to implement</a:t>
            </a:r>
          </a:p>
          <a:p>
            <a:pPr lvl="1"/>
            <a:r>
              <a:rPr lang="en-US" altLang="zh-CN" sz="2400" dirty="0"/>
              <a:t>Many C++ compilers use this scheme,</a:t>
            </a:r>
          </a:p>
          <a:p>
            <a:pPr lvl="2"/>
            <a:r>
              <a:rPr lang="en-US" altLang="zh-CN" sz="2000" dirty="0"/>
              <a:t>the exception handler stack can be combined with call stack</a:t>
            </a:r>
          </a:p>
          <a:p>
            <a:r>
              <a:rPr lang="en-US" altLang="zh-CN" sz="2800" dirty="0"/>
              <a:t>Disadvantage:</a:t>
            </a:r>
          </a:p>
          <a:p>
            <a:pPr lvl="1"/>
            <a:r>
              <a:rPr lang="en-US" altLang="zh-CN" sz="2400" dirty="0"/>
              <a:t>performance penalty at each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try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  <a:p>
            <a:pPr lvl="2"/>
            <a:r>
              <a:rPr lang="en-US" altLang="zh-CN" sz="2000" dirty="0"/>
              <a:t>even if the try body does not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throw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 an exception</a:t>
            </a:r>
          </a:p>
          <a:p>
            <a:pPr lvl="1"/>
            <a:r>
              <a:rPr lang="en-US" altLang="zh-CN" sz="2400" dirty="0"/>
              <a:t>violate the slogan: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pay as you go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8E8D2705-8B0A-D534-D813-116873B68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Table-driven approach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FB07C8F1-ED23-85D6-F120-D7905EECF8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17713"/>
            <a:ext cx="4687888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s1 catch s2) =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.L1: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.L2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search_table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eip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336940" name="Group 44">
            <a:extLst>
              <a:ext uri="{FF2B5EF4-FFF2-40B4-BE49-F238E27FC236}">
                <a16:creationId xmlns:a16="http://schemas.microsoft.com/office/drawing/2014/main" id="{B128D5C7-A1C5-5B9D-632F-017276E47DF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791200" y="19812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57561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3659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57180315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633270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1868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170865"/>
                  </a:ext>
                </a:extLst>
              </a:tr>
            </a:tbl>
          </a:graphicData>
        </a:graphic>
      </p:graphicFrame>
      <p:sp>
        <p:nvSpPr>
          <p:cNvPr id="336938" name="Line 42">
            <a:extLst>
              <a:ext uri="{FF2B5EF4-FFF2-40B4-BE49-F238E27FC236}">
                <a16:creationId xmlns:a16="http://schemas.microsoft.com/office/drawing/2014/main" id="{1DA617FF-BD49-1B8C-908B-0FE150C15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6939" name="Line 43">
            <a:extLst>
              <a:ext uri="{FF2B5EF4-FFF2-40B4-BE49-F238E27FC236}">
                <a16:creationId xmlns:a16="http://schemas.microsoft.com/office/drawing/2014/main" id="{A6955B36-9EA1-B4DB-B8DD-AE92E1824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100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6" name="Rectangle 22">
            <a:extLst>
              <a:ext uri="{FF2B5EF4-FFF2-40B4-BE49-F238E27FC236}">
                <a16:creationId xmlns:a16="http://schemas.microsoft.com/office/drawing/2014/main" id="{0D0724E7-CD1F-F420-8CF3-03A2B4CC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7" name="Rectangle 23">
            <a:extLst>
              <a:ext uri="{FF2B5EF4-FFF2-40B4-BE49-F238E27FC236}">
                <a16:creationId xmlns:a16="http://schemas.microsoft.com/office/drawing/2014/main" id="{CA1B832D-325A-A432-7837-D0BE581B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8" name="Rectangle 24">
            <a:extLst>
              <a:ext uri="{FF2B5EF4-FFF2-40B4-BE49-F238E27FC236}">
                <a16:creationId xmlns:a16="http://schemas.microsoft.com/office/drawing/2014/main" id="{694BD28E-1C78-3027-CC27-A98738E04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9690" name="Freeform 26">
            <a:extLst>
              <a:ext uri="{FF2B5EF4-FFF2-40B4-BE49-F238E27FC236}">
                <a16:creationId xmlns:a16="http://schemas.microsoft.com/office/drawing/2014/main" id="{4A1CF9E9-888A-E5A8-BD3A-38B86820F068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94" name="Rectangle 30">
            <a:extLst>
              <a:ext uri="{FF2B5EF4-FFF2-40B4-BE49-F238E27FC236}">
                <a16:creationId xmlns:a16="http://schemas.microsoft.com/office/drawing/2014/main" id="{D861269C-7131-36C4-757C-DF4863AD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9695" name="Freeform 31">
            <a:extLst>
              <a:ext uri="{FF2B5EF4-FFF2-40B4-BE49-F238E27FC236}">
                <a16:creationId xmlns:a16="http://schemas.microsoft.com/office/drawing/2014/main" id="{55CC9EB1-BB48-04AD-A156-697AAED9FC1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96" name="Rectangle 32">
            <a:extLst>
              <a:ext uri="{FF2B5EF4-FFF2-40B4-BE49-F238E27FC236}">
                <a16:creationId xmlns:a16="http://schemas.microsoft.com/office/drawing/2014/main" id="{378A66E6-7EAD-872B-E74F-69635537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{x=3;}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x</a:t>
            </a:r>
            <a:r>
              <a:rPr lang="zh-CN" altLang="en-US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3;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69725" name="Group 61">
            <a:extLst>
              <a:ext uri="{FF2B5EF4-FFF2-40B4-BE49-F238E27FC236}">
                <a16:creationId xmlns:a16="http://schemas.microsoft.com/office/drawing/2014/main" id="{BFB73821-4A53-9611-5AC9-37CDF095B765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50307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65417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45265199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022442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581832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805624"/>
                  </a:ext>
                </a:extLst>
              </a:tr>
            </a:tbl>
          </a:graphicData>
        </a:graphic>
      </p:graphicFrame>
      <p:sp>
        <p:nvSpPr>
          <p:cNvPr id="369744" name="Rectangle 80">
            <a:extLst>
              <a:ext uri="{FF2B5EF4-FFF2-40B4-BE49-F238E27FC236}">
                <a16:creationId xmlns:a16="http://schemas.microsoft.com/office/drawing/2014/main" id="{872B72E4-08B5-C6C6-1E93-C527BEC01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D9A03C2D-BC21-6060-2D84-3D4EA71A4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2FE6743C-AA75-492C-9C48-2D0E2DF7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3764" name="Rectangle 4">
            <a:extLst>
              <a:ext uri="{FF2B5EF4-FFF2-40B4-BE49-F238E27FC236}">
                <a16:creationId xmlns:a16="http://schemas.microsoft.com/office/drawing/2014/main" id="{38271930-BBE8-C317-BBF3-708D17B7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3765" name="Freeform 5">
            <a:extLst>
              <a:ext uri="{FF2B5EF4-FFF2-40B4-BE49-F238E27FC236}">
                <a16:creationId xmlns:a16="http://schemas.microsoft.com/office/drawing/2014/main" id="{B11C0E28-3D81-63DF-3871-BE206C06B501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66" name="Rectangle 6">
            <a:extLst>
              <a:ext uri="{FF2B5EF4-FFF2-40B4-BE49-F238E27FC236}">
                <a16:creationId xmlns:a16="http://schemas.microsoft.com/office/drawing/2014/main" id="{EA40F636-0C28-6D6D-BE68-54BE5624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73767" name="Freeform 7">
            <a:extLst>
              <a:ext uri="{FF2B5EF4-FFF2-40B4-BE49-F238E27FC236}">
                <a16:creationId xmlns:a16="http://schemas.microsoft.com/office/drawing/2014/main" id="{8E37B948-F43B-96EF-AF36-C720451AC9A9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68" name="Rectangle 8">
            <a:extLst>
              <a:ext uri="{FF2B5EF4-FFF2-40B4-BE49-F238E27FC236}">
                <a16:creationId xmlns:a16="http://schemas.microsoft.com/office/drawing/2014/main" id="{A870EB09-C333-4079-722E-68FD4681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{throw;}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search_table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eip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zh-CN" altLang="en-US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73769" name="Group 9">
            <a:extLst>
              <a:ext uri="{FF2B5EF4-FFF2-40B4-BE49-F238E27FC236}">
                <a16:creationId xmlns:a16="http://schemas.microsoft.com/office/drawing/2014/main" id="{11C7E635-DF4E-571F-1B08-175F8FC0FF28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541180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34763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0370427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1735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60869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038943"/>
                  </a:ext>
                </a:extLst>
              </a:tr>
            </a:tbl>
          </a:graphicData>
        </a:graphic>
      </p:graphicFrame>
      <p:sp>
        <p:nvSpPr>
          <p:cNvPr id="373787" name="Rectangle 27">
            <a:extLst>
              <a:ext uri="{FF2B5EF4-FFF2-40B4-BE49-F238E27FC236}">
                <a16:creationId xmlns:a16="http://schemas.microsoft.com/office/drawing/2014/main" id="{AF5BECB3-9962-B02A-354A-E5BD2201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EF05409E-0BD9-B74E-AF69-D1D75A03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A6D7F535-2E53-DAB9-D153-A2B888ED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014C8ACE-B4E4-B956-9560-970A9A5D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4789" name="Freeform 5">
            <a:extLst>
              <a:ext uri="{FF2B5EF4-FFF2-40B4-BE49-F238E27FC236}">
                <a16:creationId xmlns:a16="http://schemas.microsoft.com/office/drawing/2014/main" id="{B1DFD0A8-58E8-321D-5708-4CA44BFEE52C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95C8FE53-259D-F8B3-3D51-D864DEB8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74791" name="Freeform 7">
            <a:extLst>
              <a:ext uri="{FF2B5EF4-FFF2-40B4-BE49-F238E27FC236}">
                <a16:creationId xmlns:a16="http://schemas.microsoft.com/office/drawing/2014/main" id="{923D92F0-F41A-69D2-D6FC-019D6E520FB4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792" name="Rectangle 8">
            <a:extLst>
              <a:ext uri="{FF2B5EF4-FFF2-40B4-BE49-F238E27FC236}">
                <a16:creationId xmlns:a16="http://schemas.microsoft.com/office/drawing/2014/main" id="{B7291BD6-2E2A-880A-E7CC-CFE2827E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zh-CN" altLang="en-US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74793" name="Group 9">
            <a:extLst>
              <a:ext uri="{FF2B5EF4-FFF2-40B4-BE49-F238E27FC236}">
                <a16:creationId xmlns:a16="http://schemas.microsoft.com/office/drawing/2014/main" id="{B94BB5A6-2EAB-D2E2-4C3C-A7598E5150FC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716635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0358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25578802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534477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28856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735981"/>
                  </a:ext>
                </a:extLst>
              </a:tr>
            </a:tbl>
          </a:graphicData>
        </a:graphic>
      </p:graphicFrame>
      <p:sp>
        <p:nvSpPr>
          <p:cNvPr id="374811" name="Rectangle 27">
            <a:extLst>
              <a:ext uri="{FF2B5EF4-FFF2-40B4-BE49-F238E27FC236}">
                <a16:creationId xmlns:a16="http://schemas.microsoft.com/office/drawing/2014/main" id="{206D57C7-014A-790E-10A7-D359FBAB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74812" name="Rectangle 28">
            <a:extLst>
              <a:ext uri="{FF2B5EF4-FFF2-40B4-BE49-F238E27FC236}">
                <a16:creationId xmlns:a16="http://schemas.microsoft.com/office/drawing/2014/main" id="{CE3484CC-FCB0-11CE-5CD1-170EE442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4813" name="Rectangle 29">
            <a:extLst>
              <a:ext uri="{FF2B5EF4-FFF2-40B4-BE49-F238E27FC236}">
                <a16:creationId xmlns:a16="http://schemas.microsoft.com/office/drawing/2014/main" id="{D66BCD4E-0AC6-38AC-E052-4BF3F3A9E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4" name="Rectangle 30">
            <a:extLst>
              <a:ext uri="{FF2B5EF4-FFF2-40B4-BE49-F238E27FC236}">
                <a16:creationId xmlns:a16="http://schemas.microsoft.com/office/drawing/2014/main" id="{2813EA2C-C9D1-EC77-301E-F0FD34FC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5" name="Rectangle 31">
            <a:extLst>
              <a:ext uri="{FF2B5EF4-FFF2-40B4-BE49-F238E27FC236}">
                <a16:creationId xmlns:a16="http://schemas.microsoft.com/office/drawing/2014/main" id="{4BCFD940-037B-21FE-5247-21771299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4816" name="Freeform 32">
            <a:extLst>
              <a:ext uri="{FF2B5EF4-FFF2-40B4-BE49-F238E27FC236}">
                <a16:creationId xmlns:a16="http://schemas.microsoft.com/office/drawing/2014/main" id="{0BF984E9-3697-F5A7-493A-069F2E737439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17" name="Rectangle 33">
            <a:extLst>
              <a:ext uri="{FF2B5EF4-FFF2-40B4-BE49-F238E27FC236}">
                <a16:creationId xmlns:a16="http://schemas.microsoft.com/office/drawing/2014/main" id="{3EFEEFDD-3693-B638-84DB-021B6B62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8" name="Rectangle 34">
            <a:extLst>
              <a:ext uri="{FF2B5EF4-FFF2-40B4-BE49-F238E27FC236}">
                <a16:creationId xmlns:a16="http://schemas.microsoft.com/office/drawing/2014/main" id="{7261611B-E331-709A-5C44-F151F9328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9" name="Rectangle 35">
            <a:extLst>
              <a:ext uri="{FF2B5EF4-FFF2-40B4-BE49-F238E27FC236}">
                <a16:creationId xmlns:a16="http://schemas.microsoft.com/office/drawing/2014/main" id="{75503E60-7BFC-3BF1-A6E3-51DF1573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4820" name="Freeform 36">
            <a:extLst>
              <a:ext uri="{FF2B5EF4-FFF2-40B4-BE49-F238E27FC236}">
                <a16:creationId xmlns:a16="http://schemas.microsoft.com/office/drawing/2014/main" id="{94BC6A06-D98C-8EE0-A70B-B4CB788929BA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21" name="AutoShape 37">
            <a:extLst>
              <a:ext uri="{FF2B5EF4-FFF2-40B4-BE49-F238E27FC236}">
                <a16:creationId xmlns:a16="http://schemas.microsoft.com/office/drawing/2014/main" id="{491371A8-DA6B-12ED-F11D-507488D8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22" name="AutoShape 38">
            <a:extLst>
              <a:ext uri="{FF2B5EF4-FFF2-40B4-BE49-F238E27FC236}">
                <a16:creationId xmlns:a16="http://schemas.microsoft.com/office/drawing/2014/main" id="{735D6A78-281E-8FF5-1394-E7589C12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23" name="Text Box 39">
            <a:extLst>
              <a:ext uri="{FF2B5EF4-FFF2-40B4-BE49-F238E27FC236}">
                <a16:creationId xmlns:a16="http://schemas.microsoft.com/office/drawing/2014/main" id="{57169F06-5B17-0873-0F77-B5587BEE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/>
              <a:t>Ooops</a:t>
            </a:r>
            <a:r>
              <a:rPr lang="en-US" altLang="zh-CN" sz="2000" b="0" dirty="0"/>
              <a:t>!!  Current handler is not in the table!!</a:t>
            </a:r>
          </a:p>
        </p:txBody>
      </p:sp>
      <p:sp>
        <p:nvSpPr>
          <p:cNvPr id="374824" name="Text Box 40">
            <a:extLst>
              <a:ext uri="{FF2B5EF4-FFF2-40B4-BE49-F238E27FC236}">
                <a16:creationId xmlns:a16="http://schemas.microsoft.com/office/drawing/2014/main" id="{F994CD2D-5947-3FD9-D58F-8572BBF4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94125"/>
            <a:ext cx="3429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/>
              <a:t>Solution: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to unwind the stack!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15 " pathEditMode="relative" ptsTypes="AA">
                                      <p:cBhvr>
                                        <p:cTn id="44" dur="20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15 " pathEditMode="relative" ptsTypes="AA">
                                      <p:cBhvr>
                                        <p:cTn id="46" dur="20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0" grpId="0" animBg="1"/>
      <p:bldP spid="374815" grpId="0" animBg="1"/>
      <p:bldP spid="374819" grpId="0" animBg="1"/>
      <p:bldP spid="374823" grpId="0"/>
      <p:bldP spid="3748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1A7F0C3F-C83F-7D29-C6B2-9266620E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588C3AF5-BF03-27A2-5FD7-77CFECAD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2" name="Rectangle 4">
            <a:extLst>
              <a:ext uri="{FF2B5EF4-FFF2-40B4-BE49-F238E27FC236}">
                <a16:creationId xmlns:a16="http://schemas.microsoft.com/office/drawing/2014/main" id="{B3692A63-DBCD-9E79-A094-19D8D2FA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5813" name="Freeform 5">
            <a:extLst>
              <a:ext uri="{FF2B5EF4-FFF2-40B4-BE49-F238E27FC236}">
                <a16:creationId xmlns:a16="http://schemas.microsoft.com/office/drawing/2014/main" id="{F55C49E4-ECCB-AEDA-731B-AD717464C17D}"/>
              </a:ext>
            </a:extLst>
          </p:cNvPr>
          <p:cNvSpPr>
            <a:spLocks/>
          </p:cNvSpPr>
          <p:nvPr/>
        </p:nvSpPr>
        <p:spPr bwMode="auto">
          <a:xfrm>
            <a:off x="7239000" y="5943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14" name="Rectangle 6">
            <a:extLst>
              <a:ext uri="{FF2B5EF4-FFF2-40B4-BE49-F238E27FC236}">
                <a16:creationId xmlns:a16="http://schemas.microsoft.com/office/drawing/2014/main" id="{4B23395A-22FA-5972-57AC-1388FC3D9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477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75815" name="Freeform 7">
            <a:extLst>
              <a:ext uri="{FF2B5EF4-FFF2-40B4-BE49-F238E27FC236}">
                <a16:creationId xmlns:a16="http://schemas.microsoft.com/office/drawing/2014/main" id="{F4EBF219-8CBC-25B9-868A-BA165BFAD17E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16" name="Rectangle 8">
            <a:extLst>
              <a:ext uri="{FF2B5EF4-FFF2-40B4-BE49-F238E27FC236}">
                <a16:creationId xmlns:a16="http://schemas.microsoft.com/office/drawing/2014/main" id="{5ABB3AD0-1213-884D-CE39-414DB446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75817" name="Group 9">
            <a:extLst>
              <a:ext uri="{FF2B5EF4-FFF2-40B4-BE49-F238E27FC236}">
                <a16:creationId xmlns:a16="http://schemas.microsoft.com/office/drawing/2014/main" id="{F34D8621-0665-6491-7C19-52DB984FC77E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7123972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41942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57876534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76778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04108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93191"/>
                  </a:ext>
                </a:extLst>
              </a:tr>
            </a:tbl>
          </a:graphicData>
        </a:graphic>
      </p:graphicFrame>
      <p:sp>
        <p:nvSpPr>
          <p:cNvPr id="375835" name="Rectangle 27">
            <a:extLst>
              <a:ext uri="{FF2B5EF4-FFF2-40B4-BE49-F238E27FC236}">
                <a16:creationId xmlns:a16="http://schemas.microsoft.com/office/drawing/2014/main" id="{1311BC0A-4AB0-99D7-6969-88331D5E1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75836" name="Rectangle 28">
            <a:extLst>
              <a:ext uri="{FF2B5EF4-FFF2-40B4-BE49-F238E27FC236}">
                <a16:creationId xmlns:a16="http://schemas.microsoft.com/office/drawing/2014/main" id="{C5749BC6-6D13-EEA3-FF4D-98A428756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5837" name="Rectangle 29">
            <a:extLst>
              <a:ext uri="{FF2B5EF4-FFF2-40B4-BE49-F238E27FC236}">
                <a16:creationId xmlns:a16="http://schemas.microsoft.com/office/drawing/2014/main" id="{1D6B996E-81D7-65C9-4579-D298DDAD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38" name="Rectangle 30">
            <a:extLst>
              <a:ext uri="{FF2B5EF4-FFF2-40B4-BE49-F238E27FC236}">
                <a16:creationId xmlns:a16="http://schemas.microsoft.com/office/drawing/2014/main" id="{883CA93E-8D27-685D-EAB3-21C0157B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39" name="Rectangle 31">
            <a:extLst>
              <a:ext uri="{FF2B5EF4-FFF2-40B4-BE49-F238E27FC236}">
                <a16:creationId xmlns:a16="http://schemas.microsoft.com/office/drawing/2014/main" id="{5FFC2D7B-A3C5-C8CA-3915-72594FF3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5840" name="Freeform 32">
            <a:extLst>
              <a:ext uri="{FF2B5EF4-FFF2-40B4-BE49-F238E27FC236}">
                <a16:creationId xmlns:a16="http://schemas.microsoft.com/office/drawing/2014/main" id="{8322D5FA-1CD6-351C-E8BC-E2E0F82BB554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41" name="Rectangle 33">
            <a:extLst>
              <a:ext uri="{FF2B5EF4-FFF2-40B4-BE49-F238E27FC236}">
                <a16:creationId xmlns:a16="http://schemas.microsoft.com/office/drawing/2014/main" id="{C0BB5B47-8345-8A8A-867B-7BBF81FF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2" name="Rectangle 34">
            <a:extLst>
              <a:ext uri="{FF2B5EF4-FFF2-40B4-BE49-F238E27FC236}">
                <a16:creationId xmlns:a16="http://schemas.microsoft.com/office/drawing/2014/main" id="{4DDBE993-9022-75AD-49C9-C1CF6F24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3" name="Rectangle 35">
            <a:extLst>
              <a:ext uri="{FF2B5EF4-FFF2-40B4-BE49-F238E27FC236}">
                <a16:creationId xmlns:a16="http://schemas.microsoft.com/office/drawing/2014/main" id="{8472DC0A-7A34-3798-7A73-86FDAE71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5844" name="Freeform 36">
            <a:extLst>
              <a:ext uri="{FF2B5EF4-FFF2-40B4-BE49-F238E27FC236}">
                <a16:creationId xmlns:a16="http://schemas.microsoft.com/office/drawing/2014/main" id="{0E05F2C8-03CA-E1F9-D15B-66F3AA2A3F6A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45" name="AutoShape 37">
            <a:extLst>
              <a:ext uri="{FF2B5EF4-FFF2-40B4-BE49-F238E27FC236}">
                <a16:creationId xmlns:a16="http://schemas.microsoft.com/office/drawing/2014/main" id="{742F54FA-4963-8320-A08A-EF04CF19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6" name="AutoShape 38">
            <a:extLst>
              <a:ext uri="{FF2B5EF4-FFF2-40B4-BE49-F238E27FC236}">
                <a16:creationId xmlns:a16="http://schemas.microsoft.com/office/drawing/2014/main" id="{57997D0A-0DF2-B42F-F39A-1B510E53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7" name="Text Box 39">
            <a:extLst>
              <a:ext uri="{FF2B5EF4-FFF2-40B4-BE49-F238E27FC236}">
                <a16:creationId xmlns:a16="http://schemas.microsoft.com/office/drawing/2014/main" id="{A3027650-0C01-26E9-90D8-AABB7145F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/>
              <a:t>Ooops</a:t>
            </a:r>
            <a:r>
              <a:rPr lang="en-US" altLang="zh-CN" sz="2000" b="0" dirty="0"/>
              <a:t>!!  Current handler is not in the table!!</a:t>
            </a:r>
          </a:p>
        </p:txBody>
      </p:sp>
      <p:sp>
        <p:nvSpPr>
          <p:cNvPr id="375848" name="Text Box 40">
            <a:extLst>
              <a:ext uri="{FF2B5EF4-FFF2-40B4-BE49-F238E27FC236}">
                <a16:creationId xmlns:a16="http://schemas.microsoft.com/office/drawing/2014/main" id="{B9117BA8-C868-CC3F-66F4-CB75AB506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94125"/>
            <a:ext cx="388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/>
              <a:t>Solution: to unwind the stack!</a:t>
            </a:r>
          </a:p>
        </p:txBody>
      </p:sp>
      <p:sp>
        <p:nvSpPr>
          <p:cNvPr id="375849" name="Text Box 41">
            <a:extLst>
              <a:ext uri="{FF2B5EF4-FFF2-40B4-BE49-F238E27FC236}">
                <a16:creationId xmlns:a16="http://schemas.microsoft.com/office/drawing/2014/main" id="{01D2D625-1E57-25A7-F3F2-6356C4C6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513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Saved eip still not in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6" dur="20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8" dur="20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75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75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75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 animBg="1"/>
      <p:bldP spid="375843" grpId="0" animBg="1"/>
      <p:bldP spid="3758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74425545-9DBE-A04B-21ED-86F1F393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458A2127-0590-434A-DE5A-3E78BDA0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36" name="Rectangle 4">
            <a:extLst>
              <a:ext uri="{FF2B5EF4-FFF2-40B4-BE49-F238E27FC236}">
                <a16:creationId xmlns:a16="http://schemas.microsoft.com/office/drawing/2014/main" id="{6250BA2E-A37D-D9F1-2188-17A6AD6D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6837" name="Freeform 5">
            <a:extLst>
              <a:ext uri="{FF2B5EF4-FFF2-40B4-BE49-F238E27FC236}">
                <a16:creationId xmlns:a16="http://schemas.microsoft.com/office/drawing/2014/main" id="{7DF1C1B7-4893-C844-9DE6-73A608779A82}"/>
              </a:ext>
            </a:extLst>
          </p:cNvPr>
          <p:cNvSpPr>
            <a:spLocks/>
          </p:cNvSpPr>
          <p:nvPr/>
        </p:nvSpPr>
        <p:spPr bwMode="auto">
          <a:xfrm>
            <a:off x="7239000" y="4648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38" name="Rectangle 6">
            <a:extLst>
              <a:ext uri="{FF2B5EF4-FFF2-40B4-BE49-F238E27FC236}">
                <a16:creationId xmlns:a16="http://schemas.microsoft.com/office/drawing/2014/main" id="{918AAED1-62B3-6716-1A18-44E70ED9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76839" name="Freeform 7">
            <a:extLst>
              <a:ext uri="{FF2B5EF4-FFF2-40B4-BE49-F238E27FC236}">
                <a16:creationId xmlns:a16="http://schemas.microsoft.com/office/drawing/2014/main" id="{0C1D19F8-00D2-A104-2271-650DB596929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0" name="Rectangle 8">
            <a:extLst>
              <a:ext uri="{FF2B5EF4-FFF2-40B4-BE49-F238E27FC236}">
                <a16:creationId xmlns:a16="http://schemas.microsoft.com/office/drawing/2014/main" id="{C8C304AF-ADEF-EDA7-FBC5-212233D4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76841" name="Group 9">
            <a:extLst>
              <a:ext uri="{FF2B5EF4-FFF2-40B4-BE49-F238E27FC236}">
                <a16:creationId xmlns:a16="http://schemas.microsoft.com/office/drawing/2014/main" id="{DE0A2EE2-BF76-2F93-BAE1-6FBCB2DCFB14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833324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21639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606353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569812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66217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68711"/>
                  </a:ext>
                </a:extLst>
              </a:tr>
            </a:tbl>
          </a:graphicData>
        </a:graphic>
      </p:graphicFrame>
      <p:sp>
        <p:nvSpPr>
          <p:cNvPr id="376859" name="Rectangle 27">
            <a:extLst>
              <a:ext uri="{FF2B5EF4-FFF2-40B4-BE49-F238E27FC236}">
                <a16:creationId xmlns:a16="http://schemas.microsoft.com/office/drawing/2014/main" id="{472EA2CF-55FA-3B97-84F5-4281E4387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76860" name="Rectangle 28">
            <a:extLst>
              <a:ext uri="{FF2B5EF4-FFF2-40B4-BE49-F238E27FC236}">
                <a16:creationId xmlns:a16="http://schemas.microsoft.com/office/drawing/2014/main" id="{031798E8-9C5C-D287-66CA-CE145019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6861" name="Rectangle 29">
            <a:extLst>
              <a:ext uri="{FF2B5EF4-FFF2-40B4-BE49-F238E27FC236}">
                <a16:creationId xmlns:a16="http://schemas.microsoft.com/office/drawing/2014/main" id="{58C9E2D6-EECB-B919-BEEC-A3937312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62" name="Rectangle 30">
            <a:extLst>
              <a:ext uri="{FF2B5EF4-FFF2-40B4-BE49-F238E27FC236}">
                <a16:creationId xmlns:a16="http://schemas.microsoft.com/office/drawing/2014/main" id="{A0BAA333-5713-C9FB-755D-024EE580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63" name="Rectangle 31">
            <a:extLst>
              <a:ext uri="{FF2B5EF4-FFF2-40B4-BE49-F238E27FC236}">
                <a16:creationId xmlns:a16="http://schemas.microsoft.com/office/drawing/2014/main" id="{539A4F74-5E76-8478-4526-2AAFC0BE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6864" name="Freeform 32">
            <a:extLst>
              <a:ext uri="{FF2B5EF4-FFF2-40B4-BE49-F238E27FC236}">
                <a16:creationId xmlns:a16="http://schemas.microsoft.com/office/drawing/2014/main" id="{E7F70353-7102-24CF-8A97-699ECEEFC874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69" name="AutoShape 37">
            <a:extLst>
              <a:ext uri="{FF2B5EF4-FFF2-40B4-BE49-F238E27FC236}">
                <a16:creationId xmlns:a16="http://schemas.microsoft.com/office/drawing/2014/main" id="{EBAF71D6-7CF0-0C4D-6986-F07D97497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70" name="AutoShape 38">
            <a:extLst>
              <a:ext uri="{FF2B5EF4-FFF2-40B4-BE49-F238E27FC236}">
                <a16:creationId xmlns:a16="http://schemas.microsoft.com/office/drawing/2014/main" id="{9AA9FB86-F729-D32B-CED8-C8204E06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71" name="Text Box 39">
            <a:extLst>
              <a:ext uri="{FF2B5EF4-FFF2-40B4-BE49-F238E27FC236}">
                <a16:creationId xmlns:a16="http://schemas.microsoft.com/office/drawing/2014/main" id="{D8E60B8C-D91A-DBA4-0447-EF80AEDA2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Ooops!!  Current eip is not in the table!!</a:t>
            </a:r>
          </a:p>
        </p:txBody>
      </p:sp>
      <p:sp>
        <p:nvSpPr>
          <p:cNvPr id="376872" name="Text Box 40">
            <a:extLst>
              <a:ext uri="{FF2B5EF4-FFF2-40B4-BE49-F238E27FC236}">
                <a16:creationId xmlns:a16="http://schemas.microsoft.com/office/drawing/2014/main" id="{62F0C36C-93AF-08C3-D5F7-A2246DC1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941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It</a:t>
            </a:r>
            <a:r>
              <a:rPr lang="en-US" altLang="zh-CN" sz="2000" b="0">
                <a:latin typeface="Arial" panose="020B0604020202020204" pitchFamily="34" charset="0"/>
              </a:rPr>
              <a:t>’</a:t>
            </a:r>
            <a:r>
              <a:rPr lang="en-US" altLang="zh-CN" sz="2000" b="0"/>
              <a:t>s time to unwind the stack!</a:t>
            </a:r>
          </a:p>
        </p:txBody>
      </p:sp>
      <p:sp>
        <p:nvSpPr>
          <p:cNvPr id="376873" name="Text Box 41">
            <a:extLst>
              <a:ext uri="{FF2B5EF4-FFF2-40B4-BE49-F238E27FC236}">
                <a16:creationId xmlns:a16="http://schemas.microsoft.com/office/drawing/2014/main" id="{3FAD2E13-8D46-38D2-3CED-65CDCBD1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513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Saved eip still not in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8 " pathEditMode="relative" ptsTypes="AA">
                                      <p:cBhvr>
                                        <p:cTn id="6" dur="20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8 " pathEditMode="relative" ptsTypes="AA">
                                      <p:cBhvr>
                                        <p:cTn id="8" dur="20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76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76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76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76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8" grpId="0" animBg="1"/>
      <p:bldP spid="3768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F3B3573-35FC-B782-8D48-F21148252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Scale SLP with Exceptions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E74D9BC-3FA3-2D52-2537-704DDAD93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-&gt; x(){ 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 -&gt; x = 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print(e)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return 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| throw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| try s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catch s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*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try {x = 3;} catch {print(5);}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try {throw; print(4);} catch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{print(5);}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A0902048-6C94-22C3-859F-2537245CF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AF8E8D43-3012-4B18-1208-2208420EC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Compilers generate an exception table, which is referred to when an exception is raised</a:t>
            </a:r>
          </a:p>
          <a:p>
            <a:pPr lvl="1"/>
            <a:r>
              <a:rPr lang="en-US" altLang="zh-CN" dirty="0"/>
              <a:t>based on the value of current and saved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pc</a:t>
            </a:r>
            <a:r>
              <a:rPr lang="en-US" altLang="zh-CN" dirty="0" err="1">
                <a:latin typeface="Arial" panose="020B0604020202020204" pitchFamily="34" charset="0"/>
              </a:rPr>
              <a:t>”</a:t>
            </a:r>
            <a:r>
              <a:rPr lang="en-US" altLang="zh-CN" dirty="0" err="1"/>
              <a:t>s</a:t>
            </a:r>
            <a:endParaRPr lang="en-US" altLang="zh-CN" dirty="0"/>
          </a:p>
          <a:p>
            <a:r>
              <a:rPr lang="en-US" altLang="zh-CN" dirty="0"/>
              <a:t>Normal execution can proceed at full speed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85CF5446-0181-912C-0247-D0FDE5364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CE98E26C-B5D7-1E71-9C26-AEFA4541E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Table-driven scheme has no cost with normal execution</a:t>
            </a:r>
          </a:p>
          <a:p>
            <a:pPr lvl="1"/>
            <a:r>
              <a:rPr lang="en-US" altLang="zh-CN" dirty="0"/>
              <a:t>exceptions are exceptional, pay as you go</a:t>
            </a:r>
          </a:p>
          <a:p>
            <a:pPr lvl="1"/>
            <a:r>
              <a:rPr lang="en-US" altLang="zh-CN" dirty="0" err="1"/>
              <a:t>HotSpot</a:t>
            </a:r>
            <a:r>
              <a:rPr lang="en-US" altLang="zh-CN" dirty="0"/>
              <a:t> JVM,</a:t>
            </a:r>
            <a:r>
              <a:rPr lang="zh-CN" altLang="en-US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clang</a:t>
            </a:r>
            <a:r>
              <a:rPr lang="zh-CN" altLang="en-US" dirty="0"/>
              <a:t> </a:t>
            </a:r>
            <a:r>
              <a:rPr lang="en-US" altLang="zh-CN" dirty="0"/>
              <a:t>use this scheme</a:t>
            </a:r>
          </a:p>
          <a:p>
            <a:r>
              <a:rPr lang="en-US" altLang="zh-CN" dirty="0"/>
              <a:t>Disadvantage:</a:t>
            </a:r>
          </a:p>
          <a:p>
            <a:pPr lvl="1"/>
            <a:r>
              <a:rPr lang="en-US" altLang="zh-CN" dirty="0"/>
              <a:t>exception table takes extra code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665F79F9-B089-CEC3-C9EF-589E73F16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finally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797B071-4630-F21B-0D54-3D347B258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little tricky</a:t>
            </a:r>
          </a:p>
          <a:p>
            <a:pPr lvl="1"/>
            <a:r>
              <a:rPr lang="en-US" altLang="zh-CN" dirty="0"/>
              <a:t>Sun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old version JDK compiler uses a fancy yet wrong technique---subroutine</a:t>
            </a:r>
          </a:p>
          <a:p>
            <a:pPr lvl="2"/>
            <a:r>
              <a:rPr lang="en-US" altLang="zh-CN" dirty="0"/>
              <a:t>has been fixed in JDK version after 1.4</a:t>
            </a:r>
          </a:p>
          <a:p>
            <a:pPr lvl="2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subroutine</a:t>
            </a:r>
            <a:r>
              <a:rPr lang="zh-CN" altLang="en-US" dirty="0"/>
              <a:t> </a:t>
            </a:r>
            <a:r>
              <a:rPr lang="en-US" altLang="zh-CN" dirty="0"/>
              <a:t>bytecode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/>
              <a:t>removed</a:t>
            </a:r>
            <a:endParaRPr lang="en-US" altLang="zh-CN" dirty="0"/>
          </a:p>
          <a:p>
            <a:r>
              <a:rPr lang="en-US" altLang="zh-CN" dirty="0"/>
              <a:t>Read the assigned paper: </a:t>
            </a:r>
          </a:p>
          <a:p>
            <a:pPr lvl="1"/>
            <a:r>
              <a:rPr lang="en-US" altLang="zh-CN" i="1" dirty="0"/>
              <a:t>The Costs and Benefits of Java Bytecode Subroutines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4CF080EB-BC9F-241B-CC3B-BE772126F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Semantics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1403F7D8-C945-F36B-D25E-40062956F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throw: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abort the current execution, and notify the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system some bad things happen!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Note ”throw”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does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not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carry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exception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values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try s1 catch s2: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first execute s1,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1. if s1 runs normally, then 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whole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urier New" panose="02070309020205020404" pitchFamily="49" charset="0"/>
              </a:rPr>
              <a:t>statement finished executing;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2. else, if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s1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throws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any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exceptions,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then executes s2.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Q: what about s2 “throw”?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8364C6E6-508A-162D-28B3-E37D46722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 strategies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91A45681-4BB5-A31D-A353-A01C56F90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 exception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handlers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simple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implement,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but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extra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overhead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used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MS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VC</a:t>
            </a:r>
            <a:endParaRPr lang="en-US" altLang="zh-CN" dirty="0"/>
          </a:p>
          <a:p>
            <a:r>
              <a:rPr lang="en-US" altLang="zh-CN" dirty="0"/>
              <a:t>Exception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use an exception table to record handlers </a:t>
            </a:r>
          </a:p>
          <a:p>
            <a:pPr lvl="1"/>
            <a:r>
              <a:rPr lang="en-US" altLang="zh-CN" dirty="0"/>
              <a:t>faster,</a:t>
            </a:r>
            <a:r>
              <a:rPr lang="zh-CN" altLang="en-US" dirty="0"/>
              <a:t> </a:t>
            </a:r>
            <a:r>
              <a:rPr lang="en-US" altLang="zh-CN" dirty="0"/>
              <a:t>but more complex, use more space</a:t>
            </a:r>
          </a:p>
          <a:p>
            <a:pPr lvl="1"/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clang,</a:t>
            </a:r>
            <a:r>
              <a:rPr lang="zh-CN" altLang="en-US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799B2F85-EC55-2A20-DD86-F4D26DFC4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5A080024-970E-A2D2-0C87-1E435F82E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Basic idea:</a:t>
            </a:r>
          </a:p>
          <a:p>
            <a:pPr lvl="1"/>
            <a:r>
              <a:rPr lang="en-US" altLang="zh-CN" sz="2400" dirty="0"/>
              <a:t>maintain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stack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record</a:t>
            </a:r>
            <a:r>
              <a:rPr lang="zh-CN" altLang="en-US" sz="2400" dirty="0"/>
              <a:t> </a:t>
            </a:r>
            <a:r>
              <a:rPr lang="en-US" altLang="zh-CN" sz="2400" dirty="0"/>
              <a:t>exception</a:t>
            </a:r>
            <a:r>
              <a:rPr lang="zh-CN" altLang="en-US" sz="2400" dirty="0"/>
              <a:t> </a:t>
            </a:r>
            <a:r>
              <a:rPr lang="en-US" altLang="zh-CN" sz="2400" dirty="0"/>
              <a:t>context</a:t>
            </a:r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try s1 catch s2</a:t>
            </a:r>
          </a:p>
          <a:p>
            <a:pPr lvl="2"/>
            <a:r>
              <a:rPr lang="en-US" altLang="zh-CN" sz="2000" dirty="0"/>
              <a:t>push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exception</a:t>
            </a:r>
            <a:r>
              <a:rPr lang="zh-CN" altLang="en-US" sz="2000" dirty="0"/>
              <a:t> </a:t>
            </a:r>
            <a:r>
              <a:rPr lang="en-US" altLang="zh-CN" sz="2000" dirty="0"/>
              <a:t>frame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save the context (handler,</a:t>
            </a:r>
            <a:r>
              <a:rPr lang="zh-CN" altLang="en-US" sz="2000" dirty="0"/>
              <a:t> </a:t>
            </a:r>
            <a:r>
              <a:rPr lang="en-US" altLang="zh-CN" sz="2000" dirty="0"/>
              <a:t>call stack state, etc.)</a:t>
            </a:r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throw</a:t>
            </a:r>
          </a:p>
          <a:p>
            <a:pPr lvl="2"/>
            <a:r>
              <a:rPr lang="en-US" altLang="zh-CN" sz="2000" dirty="0"/>
              <a:t>refer to the exception stack</a:t>
            </a:r>
          </a:p>
          <a:p>
            <a:pPr lvl="2"/>
            <a:r>
              <a:rPr lang="en-US" altLang="zh-CN" sz="2000" dirty="0"/>
              <a:t>may unwind the call stack due to function call </a:t>
            </a:r>
            <a:r>
              <a:rPr lang="en-US" altLang="zh-CN" sz="2000" dirty="0" err="1"/>
              <a:t>nestings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42029266-4A2D-9174-1B16-27FA0A059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Machine configuration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337B81EB-70E9-540E-FD11-3BB95B54D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Machine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stacks: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S: call stack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pointed by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 err="1">
                <a:solidFill>
                  <a:srgbClr val="0432FF"/>
                </a:solidFill>
              </a:rPr>
              <a:t>rsp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think</a:t>
            </a:r>
            <a:r>
              <a:rPr lang="zh-CN" altLang="en-US" sz="2000" dirty="0"/>
              <a:t> </a:t>
            </a:r>
            <a:r>
              <a:rPr lang="en-US" altLang="zh-CN" sz="2000" dirty="0"/>
              <a:t>x64…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X: exception</a:t>
            </a:r>
            <a:r>
              <a:rPr lang="zh-CN" altLang="en-US" sz="2400" dirty="0"/>
              <a:t> </a:t>
            </a:r>
            <a:r>
              <a:rPr lang="en-US" altLang="zh-CN" sz="2400" dirty="0"/>
              <a:t>stack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pointed by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 err="1">
                <a:solidFill>
                  <a:srgbClr val="0432FF"/>
                </a:solidFill>
              </a:rPr>
              <a:t>exn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 err="1">
                <a:solidFill>
                  <a:srgbClr val="0432FF"/>
                </a:solidFill>
              </a:rPr>
              <a:t>rsp</a:t>
            </a:r>
            <a:r>
              <a:rPr lang="en-US" altLang="zh-CN" sz="2000" dirty="0">
                <a:latin typeface="Arial" panose="020B0604020202020204" pitchFamily="34" charset="0"/>
              </a:rPr>
              <a:t>”:</a:t>
            </a:r>
            <a:r>
              <a:rPr lang="en-US" altLang="zh-CN" sz="2000" dirty="0"/>
              <a:t> points to the current top of the call stack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0432FF"/>
                </a:solidFill>
              </a:rPr>
              <a:t>handler</a:t>
            </a:r>
            <a:r>
              <a:rPr lang="en-US" altLang="zh-CN" sz="2000" dirty="0">
                <a:latin typeface="Arial" panose="020B0604020202020204" pitchFamily="34" charset="0"/>
              </a:rPr>
              <a:t>”:</a:t>
            </a:r>
            <a:r>
              <a:rPr lang="en-US" altLang="zh-CN" sz="2000" dirty="0"/>
              <a:t> 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exception</a:t>
            </a:r>
            <a:r>
              <a:rPr lang="zh-CN" altLang="en-US" sz="2000" dirty="0"/>
              <a:t> </a:t>
            </a:r>
            <a:r>
              <a:rPr lang="en-US" altLang="zh-CN" sz="2000" dirty="0"/>
              <a:t>handler</a:t>
            </a:r>
          </a:p>
        </p:txBody>
      </p:sp>
      <p:graphicFrame>
        <p:nvGraphicFramePr>
          <p:cNvPr id="325673" name="Group 41">
            <a:extLst>
              <a:ext uri="{FF2B5EF4-FFF2-40B4-BE49-F238E27FC236}">
                <a16:creationId xmlns:a16="http://schemas.microsoft.com/office/drawing/2014/main" id="{25674C82-7B81-3F55-F3B1-91A7D1BC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42716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75948416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5048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47770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013629"/>
                  </a:ext>
                </a:extLst>
              </a:tr>
            </a:tbl>
          </a:graphicData>
        </a:graphic>
      </p:graphicFrame>
      <p:graphicFrame>
        <p:nvGraphicFramePr>
          <p:cNvPr id="325647" name="Group 15">
            <a:extLst>
              <a:ext uri="{FF2B5EF4-FFF2-40B4-BE49-F238E27FC236}">
                <a16:creationId xmlns:a16="http://schemas.microsoft.com/office/drawing/2014/main" id="{185EFDBD-E163-6B69-2A31-E1D1384AD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89973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9258285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234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98359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2744"/>
                  </a:ext>
                </a:extLst>
              </a:tr>
            </a:tbl>
          </a:graphicData>
        </a:graphic>
      </p:graphicFrame>
      <p:sp>
        <p:nvSpPr>
          <p:cNvPr id="325659" name="Rectangle 27">
            <a:extLst>
              <a:ext uri="{FF2B5EF4-FFF2-40B4-BE49-F238E27FC236}">
                <a16:creationId xmlns:a16="http://schemas.microsoft.com/office/drawing/2014/main" id="{3B99EE73-3589-E3B6-DF63-9F46D3CC1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60" name="Rectangle 28">
            <a:extLst>
              <a:ext uri="{FF2B5EF4-FFF2-40B4-BE49-F238E27FC236}">
                <a16:creationId xmlns:a16="http://schemas.microsoft.com/office/drawing/2014/main" id="{A5E2EADC-3A97-A6E8-9F22-9B5C0FE9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61" name="Rectangle 29">
            <a:extLst>
              <a:ext uri="{FF2B5EF4-FFF2-40B4-BE49-F238E27FC236}">
                <a16:creationId xmlns:a16="http://schemas.microsoft.com/office/drawing/2014/main" id="{7D6A4367-CB13-8A5B-247C-A421C3CC4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25663" name="Freeform 31">
            <a:extLst>
              <a:ext uri="{FF2B5EF4-FFF2-40B4-BE49-F238E27FC236}">
                <a16:creationId xmlns:a16="http://schemas.microsoft.com/office/drawing/2014/main" id="{64B284DD-68C3-4AB9-3553-A29051AA3EE6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4" name="Freeform 32">
            <a:extLst>
              <a:ext uri="{FF2B5EF4-FFF2-40B4-BE49-F238E27FC236}">
                <a16:creationId xmlns:a16="http://schemas.microsoft.com/office/drawing/2014/main" id="{E94E7669-0E65-8EFA-B435-EFF38FCA0903}"/>
              </a:ext>
            </a:extLst>
          </p:cNvPr>
          <p:cNvSpPr>
            <a:spLocks/>
          </p:cNvSpPr>
          <p:nvPr/>
        </p:nvSpPr>
        <p:spPr bwMode="auto">
          <a:xfrm>
            <a:off x="7239000" y="5029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7" name="Freeform 35">
            <a:extLst>
              <a:ext uri="{FF2B5EF4-FFF2-40B4-BE49-F238E27FC236}">
                <a16:creationId xmlns:a16="http://schemas.microsoft.com/office/drawing/2014/main" id="{E7194EBE-7D21-C78A-D671-EBD662FB8BB1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8" name="Freeform 36">
            <a:extLst>
              <a:ext uri="{FF2B5EF4-FFF2-40B4-BE49-F238E27FC236}">
                <a16:creationId xmlns:a16="http://schemas.microsoft.com/office/drawing/2014/main" id="{07B7BFB2-23EA-BEBE-30EB-D1874AF32DA5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70" name="Rectangle 38">
            <a:extLst>
              <a:ext uri="{FF2B5EF4-FFF2-40B4-BE49-F238E27FC236}">
                <a16:creationId xmlns:a16="http://schemas.microsoft.com/office/drawing/2014/main" id="{E2C344F3-A323-828B-FB1F-B0FFC78EC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25671" name="Rectangle 39">
            <a:extLst>
              <a:ext uri="{FF2B5EF4-FFF2-40B4-BE49-F238E27FC236}">
                <a16:creationId xmlns:a16="http://schemas.microsoft.com/office/drawing/2014/main" id="{23F491B3-9BE7-5EFC-5707-8799F03DE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562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25674" name="Rectangle 42">
            <a:extLst>
              <a:ext uri="{FF2B5EF4-FFF2-40B4-BE49-F238E27FC236}">
                <a16:creationId xmlns:a16="http://schemas.microsoft.com/office/drawing/2014/main" id="{7941FD27-A33D-4C1E-4A6C-42B29384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5" name="Rectangle 43">
            <a:extLst>
              <a:ext uri="{FF2B5EF4-FFF2-40B4-BE49-F238E27FC236}">
                <a16:creationId xmlns:a16="http://schemas.microsoft.com/office/drawing/2014/main" id="{117E92EF-B023-3B9F-A5CA-BA2CB8E6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6" name="Rectangle 44">
            <a:extLst>
              <a:ext uri="{FF2B5EF4-FFF2-40B4-BE49-F238E27FC236}">
                <a16:creationId xmlns:a16="http://schemas.microsoft.com/office/drawing/2014/main" id="{55E07AF6-A0CE-5C68-1C75-021246739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00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25677" name="Freeform 45">
            <a:extLst>
              <a:ext uri="{FF2B5EF4-FFF2-40B4-BE49-F238E27FC236}">
                <a16:creationId xmlns:a16="http://schemas.microsoft.com/office/drawing/2014/main" id="{D31A3D4F-BEBC-E7D8-7E01-6D7F27A7AF2B}"/>
              </a:ext>
            </a:extLst>
          </p:cNvPr>
          <p:cNvSpPr>
            <a:spLocks/>
          </p:cNvSpPr>
          <p:nvPr/>
        </p:nvSpPr>
        <p:spPr bwMode="auto">
          <a:xfrm>
            <a:off x="7543800" y="3276600"/>
            <a:ext cx="533400" cy="16764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78" name="Freeform 46">
            <a:extLst>
              <a:ext uri="{FF2B5EF4-FFF2-40B4-BE49-F238E27FC236}">
                <a16:creationId xmlns:a16="http://schemas.microsoft.com/office/drawing/2014/main" id="{9382AE75-6C62-FCBB-29C5-6729656BBBA5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61" grpId="0" animBg="1"/>
      <p:bldP spid="325670" grpId="0" animBg="1"/>
      <p:bldP spid="325671" grpId="0" animBg="1"/>
      <p:bldP spid="3256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E2421985-E649-A95C-4B74-5C5DFE065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throw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aphicFrame>
        <p:nvGraphicFramePr>
          <p:cNvPr id="352260" name="Group 4">
            <a:extLst>
              <a:ext uri="{FF2B5EF4-FFF2-40B4-BE49-F238E27FC236}">
                <a16:creationId xmlns:a16="http://schemas.microsoft.com/office/drawing/2014/main" id="{B0E11310-5887-8E8B-DF72-F6F161E1F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9179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59483677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3601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08306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519029"/>
                  </a:ext>
                </a:extLst>
              </a:tr>
            </a:tbl>
          </a:graphicData>
        </a:graphic>
      </p:graphicFrame>
      <p:graphicFrame>
        <p:nvGraphicFramePr>
          <p:cNvPr id="352270" name="Group 14">
            <a:extLst>
              <a:ext uri="{FF2B5EF4-FFF2-40B4-BE49-F238E27FC236}">
                <a16:creationId xmlns:a16="http://schemas.microsoft.com/office/drawing/2014/main" id="{0F0700DE-9CD9-A197-7F49-4577F7F55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58856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29876863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7491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23029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13372"/>
                  </a:ext>
                </a:extLst>
              </a:tr>
            </a:tbl>
          </a:graphicData>
        </a:graphic>
      </p:graphicFrame>
      <p:sp>
        <p:nvSpPr>
          <p:cNvPr id="352280" name="Rectangle 24">
            <a:extLst>
              <a:ext uri="{FF2B5EF4-FFF2-40B4-BE49-F238E27FC236}">
                <a16:creationId xmlns:a16="http://schemas.microsoft.com/office/drawing/2014/main" id="{D2FD33E8-22E1-10BB-560C-DEFB8AD0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81" name="Rectangle 25">
            <a:extLst>
              <a:ext uri="{FF2B5EF4-FFF2-40B4-BE49-F238E27FC236}">
                <a16:creationId xmlns:a16="http://schemas.microsoft.com/office/drawing/2014/main" id="{6C6A4337-340D-B0A6-D1CD-DA980B34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82" name="Rectangle 26">
            <a:extLst>
              <a:ext uri="{FF2B5EF4-FFF2-40B4-BE49-F238E27FC236}">
                <a16:creationId xmlns:a16="http://schemas.microsoft.com/office/drawing/2014/main" id="{8DEF67A1-86A4-C461-7EBF-FDE3DE17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2283" name="Freeform 27">
            <a:extLst>
              <a:ext uri="{FF2B5EF4-FFF2-40B4-BE49-F238E27FC236}">
                <a16:creationId xmlns:a16="http://schemas.microsoft.com/office/drawing/2014/main" id="{0F8D5739-6D60-776E-DA00-7DAC1F80831C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4" name="Freeform 28">
            <a:extLst>
              <a:ext uri="{FF2B5EF4-FFF2-40B4-BE49-F238E27FC236}">
                <a16:creationId xmlns:a16="http://schemas.microsoft.com/office/drawing/2014/main" id="{CABCC247-75E7-495C-41BC-46C598BAEECE}"/>
              </a:ext>
            </a:extLst>
          </p:cNvPr>
          <p:cNvSpPr>
            <a:spLocks/>
          </p:cNvSpPr>
          <p:nvPr/>
        </p:nvSpPr>
        <p:spPr bwMode="auto">
          <a:xfrm>
            <a:off x="7239000" y="5029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5" name="Freeform 29">
            <a:extLst>
              <a:ext uri="{FF2B5EF4-FFF2-40B4-BE49-F238E27FC236}">
                <a16:creationId xmlns:a16="http://schemas.microsoft.com/office/drawing/2014/main" id="{D036DB7A-B5E2-930D-4F60-EA5BF81A3D2C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6" name="Freeform 30">
            <a:extLst>
              <a:ext uri="{FF2B5EF4-FFF2-40B4-BE49-F238E27FC236}">
                <a16:creationId xmlns:a16="http://schemas.microsoft.com/office/drawing/2014/main" id="{7A6B818A-CA00-50D4-672D-9687035AF4ED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8" name="Rectangle 32">
            <a:extLst>
              <a:ext uri="{FF2B5EF4-FFF2-40B4-BE49-F238E27FC236}">
                <a16:creationId xmlns:a16="http://schemas.microsoft.com/office/drawing/2014/main" id="{258F519D-BEE1-2998-E83E-30A88A1A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2289" name="Rectangle 33">
            <a:extLst>
              <a:ext uri="{FF2B5EF4-FFF2-40B4-BE49-F238E27FC236}">
                <a16:creationId xmlns:a16="http://schemas.microsoft.com/office/drawing/2014/main" id="{7C22419A-0FC3-DE25-A53B-796B644D0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562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2290" name="Rectangle 34">
            <a:extLst>
              <a:ext uri="{FF2B5EF4-FFF2-40B4-BE49-F238E27FC236}">
                <a16:creationId xmlns:a16="http://schemas.microsoft.com/office/drawing/2014/main" id="{E6065E47-BFA0-584E-CDC9-53B2E047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91" name="Rectangle 35">
            <a:extLst>
              <a:ext uri="{FF2B5EF4-FFF2-40B4-BE49-F238E27FC236}">
                <a16:creationId xmlns:a16="http://schemas.microsoft.com/office/drawing/2014/main" id="{539C00DC-316D-F91A-0A87-5FF13636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92" name="Rectangle 36">
            <a:extLst>
              <a:ext uri="{FF2B5EF4-FFF2-40B4-BE49-F238E27FC236}">
                <a16:creationId xmlns:a16="http://schemas.microsoft.com/office/drawing/2014/main" id="{CE5160A6-1D99-24EE-0E29-0CDF28A0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00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2293" name="Freeform 37">
            <a:extLst>
              <a:ext uri="{FF2B5EF4-FFF2-40B4-BE49-F238E27FC236}">
                <a16:creationId xmlns:a16="http://schemas.microsoft.com/office/drawing/2014/main" id="{F83F43C3-4DBC-3E2D-176F-2B67FDDFC3F7}"/>
              </a:ext>
            </a:extLst>
          </p:cNvPr>
          <p:cNvSpPr>
            <a:spLocks/>
          </p:cNvSpPr>
          <p:nvPr/>
        </p:nvSpPr>
        <p:spPr bwMode="auto">
          <a:xfrm>
            <a:off x="7543800" y="3276600"/>
            <a:ext cx="533400" cy="16764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94" name="Freeform 38">
            <a:extLst>
              <a:ext uri="{FF2B5EF4-FFF2-40B4-BE49-F238E27FC236}">
                <a16:creationId xmlns:a16="http://schemas.microsoft.com/office/drawing/2014/main" id="{DB733274-95FD-35AB-D31B-8AEBF2EFE9A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96" name="Rectangle 40">
            <a:extLst>
              <a:ext uri="{FF2B5EF4-FFF2-40B4-BE49-F238E27FC236}">
                <a16:creationId xmlns:a16="http://schemas.microsoft.com/office/drawing/2014/main" id="{AB18FA37-1130-D941-6136-A54831ED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098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This is called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stack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unwinding</a:t>
            </a:r>
            <a:r>
              <a:rPr lang="en-US" altLang="zh-CN" sz="2000" dirty="0">
                <a:latin typeface="Courier New" panose="02070309020205020404" pitchFamily="49" charset="0"/>
              </a:rPr>
              <a:t>.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To simplify things, we omit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the callee-saved regs (or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object </a:t>
            </a:r>
            <a:r>
              <a:rPr lang="en-US" altLang="zh-CN" sz="2000" dirty="0" err="1">
                <a:latin typeface="Courier New" panose="02070309020205020404" pitchFamily="49" charset="0"/>
              </a:rPr>
              <a:t>destrutor</a:t>
            </a:r>
            <a:r>
              <a:rPr lang="en-US" altLang="zh-CN" sz="2000" dirty="0">
                <a:latin typeface="Courier New" panose="02070309020205020404" pitchFamily="49" charset="0"/>
              </a:rPr>
              <a:t>) for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306 " pathEditMode="relative" ptsTypes="AA">
                                      <p:cBhvr>
                                        <p:cTn id="21" dur="2000" fill="hold"/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306 " pathEditMode="relative" ptsTypes="AA">
                                      <p:cBhvr>
                                        <p:cTn id="23" dur="2000" fill="hold"/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5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5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5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52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2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2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2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89" grpId="0" animBg="1"/>
      <p:bldP spid="3522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C76CE522-CAB7-A673-D3A9-DE79C813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3283" name="Group 3">
            <a:extLst>
              <a:ext uri="{FF2B5EF4-FFF2-40B4-BE49-F238E27FC236}">
                <a16:creationId xmlns:a16="http://schemas.microsoft.com/office/drawing/2014/main" id="{51AD8C9F-9CE9-B8F2-8D93-C979EC27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9570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20868423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8444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2818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902343"/>
                  </a:ext>
                </a:extLst>
              </a:tr>
            </a:tbl>
          </a:graphicData>
        </a:graphic>
      </p:graphicFrame>
      <p:graphicFrame>
        <p:nvGraphicFramePr>
          <p:cNvPr id="353293" name="Group 13">
            <a:extLst>
              <a:ext uri="{FF2B5EF4-FFF2-40B4-BE49-F238E27FC236}">
                <a16:creationId xmlns:a16="http://schemas.microsoft.com/office/drawing/2014/main" id="{E11CF7EE-9BC5-7EAA-D500-9974806D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42679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5378833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77753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65892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437773"/>
                  </a:ext>
                </a:extLst>
              </a:tr>
            </a:tbl>
          </a:graphicData>
        </a:graphic>
      </p:graphicFrame>
      <p:sp>
        <p:nvSpPr>
          <p:cNvPr id="353303" name="Rectangle 23">
            <a:extLst>
              <a:ext uri="{FF2B5EF4-FFF2-40B4-BE49-F238E27FC236}">
                <a16:creationId xmlns:a16="http://schemas.microsoft.com/office/drawing/2014/main" id="{66A2C0CB-1AD5-6C11-3695-0B135C2E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04" name="Rectangle 24">
            <a:extLst>
              <a:ext uri="{FF2B5EF4-FFF2-40B4-BE49-F238E27FC236}">
                <a16:creationId xmlns:a16="http://schemas.microsoft.com/office/drawing/2014/main" id="{8BA34684-AF0F-585A-FEDF-0B210481A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05" name="Rectangle 25">
            <a:extLst>
              <a:ext uri="{FF2B5EF4-FFF2-40B4-BE49-F238E27FC236}">
                <a16:creationId xmlns:a16="http://schemas.microsoft.com/office/drawing/2014/main" id="{D07DB012-6C7F-EFD4-CA29-B2FDBCA98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3306" name="Freeform 26">
            <a:extLst>
              <a:ext uri="{FF2B5EF4-FFF2-40B4-BE49-F238E27FC236}">
                <a16:creationId xmlns:a16="http://schemas.microsoft.com/office/drawing/2014/main" id="{A3CCC2A5-FEC1-D5A6-89CD-531D6144F014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07" name="Freeform 27">
            <a:extLst>
              <a:ext uri="{FF2B5EF4-FFF2-40B4-BE49-F238E27FC236}">
                <a16:creationId xmlns:a16="http://schemas.microsoft.com/office/drawing/2014/main" id="{8A480742-C5B9-C055-D29E-056C7CA30EF7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08" name="Freeform 28">
            <a:extLst>
              <a:ext uri="{FF2B5EF4-FFF2-40B4-BE49-F238E27FC236}">
                <a16:creationId xmlns:a16="http://schemas.microsoft.com/office/drawing/2014/main" id="{FB5313D1-33D2-C9F7-3A72-F0B791221194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09" name="Freeform 29">
            <a:extLst>
              <a:ext uri="{FF2B5EF4-FFF2-40B4-BE49-F238E27FC236}">
                <a16:creationId xmlns:a16="http://schemas.microsoft.com/office/drawing/2014/main" id="{F0B0A227-15D3-7FE6-8BE3-2F04BB778FC9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11" name="Rectangle 31">
            <a:extLst>
              <a:ext uri="{FF2B5EF4-FFF2-40B4-BE49-F238E27FC236}">
                <a16:creationId xmlns:a16="http://schemas.microsoft.com/office/drawing/2014/main" id="{618A0B20-C0CC-C601-FD9D-198A2EFA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3312" name="Rectangle 32">
            <a:extLst>
              <a:ext uri="{FF2B5EF4-FFF2-40B4-BE49-F238E27FC236}">
                <a16:creationId xmlns:a16="http://schemas.microsoft.com/office/drawing/2014/main" id="{770346EB-7AD4-3E4F-1436-CA2C6EF4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3317" name="Freeform 37">
            <a:extLst>
              <a:ext uri="{FF2B5EF4-FFF2-40B4-BE49-F238E27FC236}">
                <a16:creationId xmlns:a16="http://schemas.microsoft.com/office/drawing/2014/main" id="{E9AAD5EA-7F79-DCCA-DCF3-65F686854A98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18" name="Rectangle 38">
            <a:extLst>
              <a:ext uri="{FF2B5EF4-FFF2-40B4-BE49-F238E27FC236}">
                <a16:creationId xmlns:a16="http://schemas.microsoft.com/office/drawing/2014/main" id="{01E8F3AF-D9E7-9F12-006A-DEA07A45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3319" name="AutoShape 39">
            <a:extLst>
              <a:ext uri="{FF2B5EF4-FFF2-40B4-BE49-F238E27FC236}">
                <a16:creationId xmlns:a16="http://schemas.microsoft.com/office/drawing/2014/main" id="{0CA7E453-43F1-F688-B948-93D9B2FC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20" name="Line 40">
            <a:extLst>
              <a:ext uri="{FF2B5EF4-FFF2-40B4-BE49-F238E27FC236}">
                <a16:creationId xmlns:a16="http://schemas.microsoft.com/office/drawing/2014/main" id="{3DE31363-D357-C107-5E7F-8B8A48A14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1066800" cy="176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38 " pathEditMode="relative" ptsTypes="AA">
                                      <p:cBhvr>
                                        <p:cTn id="19" dur="2000" fill="hold"/>
                                        <p:tgtEl>
                                          <p:spTgt spid="353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38 " pathEditMode="relative" ptsTypes="AA">
                                      <p:cBhvr>
                                        <p:cTn id="21" dur="2000" fill="hold"/>
                                        <p:tgtEl>
                                          <p:spTgt spid="353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3.33333E-6 0.04439 " pathEditMode="relative" ptsTypes="AA">
                                      <p:cBhvr>
                                        <p:cTn id="25" dur="2000" fill="hold"/>
                                        <p:tgtEl>
                                          <p:spTgt spid="353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1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5827</TotalTime>
  <Words>2344</Words>
  <Application>Microsoft Macintosh PowerPoint</Application>
  <PresentationFormat>全屏显示(4:3)</PresentationFormat>
  <Paragraphs>646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Tahoma</vt:lpstr>
      <vt:lpstr>Wingdings</vt:lpstr>
      <vt:lpstr>Blends</vt:lpstr>
      <vt:lpstr>Exception</vt:lpstr>
      <vt:lpstr>Exception</vt:lpstr>
      <vt:lpstr>Scale SLP with Exceptions</vt:lpstr>
      <vt:lpstr>Semantics</vt:lpstr>
      <vt:lpstr>Two strategies</vt:lpstr>
      <vt:lpstr>Exception stack</vt:lpstr>
      <vt:lpstr>Machine configuration</vt:lpstr>
      <vt:lpstr>Compiling “throw”</vt:lpstr>
      <vt:lpstr>Compiling “try…catch…”</vt:lpstr>
      <vt:lpstr>Compiling “try…catch…”</vt:lpstr>
      <vt:lpstr>Compiling “try…catch…”</vt:lpstr>
      <vt:lpstr>Compiling “try…catch…”</vt:lpstr>
      <vt:lpstr>Compiling “try…catch…”</vt:lpstr>
      <vt:lpstr>Compiling “try…catch…”</vt:lpstr>
      <vt:lpstr>Example #1</vt:lpstr>
      <vt:lpstr>Example #1</vt:lpstr>
      <vt:lpstr>Example #2</vt:lpstr>
      <vt:lpstr>Example #2</vt:lpstr>
      <vt:lpstr>Example #3</vt:lpstr>
      <vt:lpstr>Example #3</vt:lpstr>
      <vt:lpstr>Example #3</vt:lpstr>
      <vt:lpstr>Example #4</vt:lpstr>
      <vt:lpstr>Moral</vt:lpstr>
      <vt:lpstr>Table-driven approach</vt:lpstr>
      <vt:lpstr>Example #1</vt:lpstr>
      <vt:lpstr>Example #2</vt:lpstr>
      <vt:lpstr>Example #3</vt:lpstr>
      <vt:lpstr>Example #3</vt:lpstr>
      <vt:lpstr>Example #3</vt:lpstr>
      <vt:lpstr>Moral</vt:lpstr>
      <vt:lpstr>Moral</vt:lpstr>
      <vt:lpstr>try…finally…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Baojian Hua</dc:creator>
  <cp:lastModifiedBy>Microsoft Office User</cp:lastModifiedBy>
  <cp:revision>4118</cp:revision>
  <cp:lastPrinted>1601-01-01T00:00:00Z</cp:lastPrinted>
  <dcterms:created xsi:type="dcterms:W3CDTF">1601-01-01T00:00:00Z</dcterms:created>
  <dcterms:modified xsi:type="dcterms:W3CDTF">2024-06-17T04:04:11Z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