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02" r:id="rId3"/>
    <p:sldId id="303" r:id="rId4"/>
    <p:sldId id="304" r:id="rId5"/>
    <p:sldId id="322" r:id="rId6"/>
    <p:sldId id="326" r:id="rId7"/>
    <p:sldId id="329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6" r:id="rId16"/>
    <p:sldId id="372" r:id="rId17"/>
    <p:sldId id="313" r:id="rId18"/>
    <p:sldId id="383" r:id="rId19"/>
    <p:sldId id="357" r:id="rId20"/>
    <p:sldId id="358" r:id="rId21"/>
    <p:sldId id="359" r:id="rId22"/>
    <p:sldId id="360" r:id="rId23"/>
    <p:sldId id="361" r:id="rId24"/>
    <p:sldId id="362" r:id="rId25"/>
    <p:sldId id="364" r:id="rId26"/>
    <p:sldId id="384" r:id="rId27"/>
    <p:sldId id="365" r:id="rId28"/>
    <p:sldId id="373" r:id="rId29"/>
    <p:sldId id="385" r:id="rId30"/>
    <p:sldId id="375" r:id="rId31"/>
    <p:sldId id="377" r:id="rId32"/>
    <p:sldId id="378" r:id="rId33"/>
    <p:sldId id="379" r:id="rId34"/>
    <p:sldId id="380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C82C11-CA97-C04F-F38F-1A3AD97A5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AE3AB1-653A-C0E0-E04A-F37C6201F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0916A6-1CC5-A0A5-CA6F-263626A8B0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0BB10D6-F492-7572-1C67-04101BDF76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BC12348-4BEA-E548-BC2C-A22C1A4363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57B6FE-D814-1B44-B58A-61A1CDCB164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3F4506E0-6654-7BF8-48EC-B788FD87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44040499-006E-BAFF-55AB-8C1A5E89E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C1F27A2-60B2-87F9-8F11-D2090219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5E865C4F-A36F-ECCF-4C18-131661157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24A3E1-1E4E-6BA6-0CC6-0E605C0E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75DB791-FE2A-276F-5972-AE0078D1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79B04989-BD76-6D75-CD40-C281CFC6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ED9E7FC4-3155-B5FF-1038-690AD64E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C4B5C7D6-01B8-EDFD-7B63-9613DAE505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EF7425C-D7D5-43D7-3F6D-4A9DA92B6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2DC73C7-CEBE-B655-EBCA-F49348D4A6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4004C17-53FA-3C9C-5847-E27696F88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F394484-3D22-D4D5-B686-F5A4E07B05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9C92D48-FE42-0505-8A83-4BE1DDA82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09C952-E165-6044-8C7C-A50D16F07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276A-89DC-8793-C152-5D2C4AD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2BE7B-6BA7-0787-6D0A-371024E4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85D9-8AE2-E6D8-E9CD-5C019E4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4B22D-A732-CBE2-C2FA-629FB6E5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81687-D03B-0202-8638-B632186B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72E48-E94C-E544-BACC-F65B175C0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60F88-F347-871F-6A15-BCC0F2D5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4BE4B-114B-6F02-4A8D-71E9B57A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D6CA-977D-4C94-6D49-0B011EA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859E-E856-F107-CCD9-9244903C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CEAF-0C70-45A9-6780-8213E27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1EBE2-72BB-D948-BFCE-75A2B24EA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D06E-7993-3196-F550-5EA0A79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BFDF-DB5A-E2A5-DE01-B537681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39CCE-6964-BF5B-E298-DD9820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5C92-8887-7DF4-C8C1-624F504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62DAF-5C0F-D38B-49BA-4FE1799D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2C60D-C002-2246-B83C-A4F2000C8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1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6311-B884-D7CD-FCD3-94C7841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76B87-A456-07B3-4FD0-552E5FE5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5C61-6020-E08A-2196-013B960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69164-1F61-8708-E5DA-2B0BE4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C289-C003-F8E9-818A-790505B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0296-A8F3-AF46-BF4C-D5D78AD96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C768-D3D7-3111-CA3B-793FE06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70DBE-156F-67A1-59B6-FB0E9A24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A63F4-74E8-A31D-CA55-10E38AFD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DAD2-74AF-4005-0404-4820D3A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A96D-32B0-A299-91CE-FE5B263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D2CE-E6D1-1B68-943A-51765CD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AA085-254C-8844-8E7E-9E60B0E62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9C70-F550-55C9-D045-F1352D8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6FB27-682D-3349-7396-A3FAAE26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82D80-1056-D4A8-0B04-5FF41870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CACB6-55B5-2F4C-5DC1-125B34E1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BF573-7831-D3B9-A75A-56123E181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A2B8D-27F1-1819-5D71-B33E160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7C9E72-DB45-3BFC-3F2E-30F9DBD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58B03-2FBD-BAFF-3B09-0DD81A7B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54C6-314E-044D-A833-F2D9B524B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135B-D136-25BB-722B-E530FFC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67C2A-01B2-1DDC-169D-C389683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1FE45-439D-35E5-D027-29B8031F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D0FEC-3FE9-F216-3F00-5B2FD89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193F-6681-DF4F-B8EB-92F1FCCF0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B57C7-89CB-418B-164F-E3AF28CA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2B854-BC92-2CB7-AFB4-CD2F263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1C45E-0674-8C4B-95AF-5B2C12B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9A8A-CE84-CA44-BE3A-91A7C980E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0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AD5A-14FB-C1FA-8037-452A98F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ACD5-BEEC-786B-9819-7E5D261B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2773B-F41A-C13B-894C-F95CF169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B2D88-F51F-FE51-EDF4-08CF03B5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48788-64FC-5A17-A46C-D76AF46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E4969-FB41-8568-B30D-F46B56E7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AFC7A-1C95-7946-A6AD-5452CDDE7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8834-3DF0-256C-25D5-4D35C0BF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68770-D4DF-0CFB-D016-24940A10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FE0C-BE0D-0127-C052-3A2F8583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9B9ED-8BF2-6920-C279-B8C5C5C0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A137F-E4CF-5CE4-B584-165B44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CC855-89A8-38AB-35F0-CEE6174E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CED43-1D4F-4B42-9310-EB5B0D580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E0ACE2-8030-E754-A0B8-9A4F09DD8A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DDECFA-4734-A38B-CF80-BF2FF86E3A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3CEC5DC-88BA-404A-0F0A-7FD9B3272F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3A50CC-AF95-8765-9747-A17ADA86A1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EF62C63-D1DD-242D-4D5C-099507E428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E4B212D-F6B1-324F-307A-B3B75A36EE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8993D43-7527-B7DE-2C99-8841D583B4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AFE10E7-0494-8A0C-518A-6688E9F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FA1E6F7-4654-A49A-02A9-FBE08910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5BA19EE-17B1-A909-6494-B85CA8799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79514B1-F696-15A1-CBCF-F1650DB47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A49D576-4B5E-3FB3-0F1A-6E206B409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C31047-5C9C-2246-97A9-FEF5355D54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B429BA-A69E-67CC-C317-2F3E170ADD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Linked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0DF4CE-8A99-6366-6547-144E87919E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D8371B17-B40D-8D23-6831-1AA423027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EEFEF1F-E408-724A-7A27-6A6D54CE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1188" name="Group 4">
            <a:extLst>
              <a:ext uri="{FF2B5EF4-FFF2-40B4-BE49-F238E27FC236}">
                <a16:creationId xmlns:a16="http://schemas.microsoft.com/office/drawing/2014/main" id="{734D6E3B-D63E-5893-7889-2F23D5173D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1189" name="Group 5">
              <a:extLst>
                <a:ext uri="{FF2B5EF4-FFF2-40B4-BE49-F238E27FC236}">
                  <a16:creationId xmlns:a16="http://schemas.microsoft.com/office/drawing/2014/main" id="{9C763E60-0F9A-4079-485A-93F1CDC94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1190" name="Rectangle 6">
                <a:extLst>
                  <a:ext uri="{FF2B5EF4-FFF2-40B4-BE49-F238E27FC236}">
                    <a16:creationId xmlns:a16="http://schemas.microsoft.com/office/drawing/2014/main" id="{F3643E1D-7BE6-9868-87F2-85340338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Rectangle 7">
                <a:extLst>
                  <a:ext uri="{FF2B5EF4-FFF2-40B4-BE49-F238E27FC236}">
                    <a16:creationId xmlns:a16="http://schemas.microsoft.com/office/drawing/2014/main" id="{075A94EF-C9B8-E639-2ACF-BE4B7FE30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1192" name="Group 8">
              <a:extLst>
                <a:ext uri="{FF2B5EF4-FFF2-40B4-BE49-F238E27FC236}">
                  <a16:creationId xmlns:a16="http://schemas.microsoft.com/office/drawing/2014/main" id="{82C9C973-ECA0-2BA0-9431-0BA4BDB83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1193" name="Rectangle 9">
                <a:extLst>
                  <a:ext uri="{FF2B5EF4-FFF2-40B4-BE49-F238E27FC236}">
                    <a16:creationId xmlns:a16="http://schemas.microsoft.com/office/drawing/2014/main" id="{40C99CAE-4DD6-D9FD-5C19-434CDD410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4" name="Rectangle 10">
                <a:extLst>
                  <a:ext uri="{FF2B5EF4-FFF2-40B4-BE49-F238E27FC236}">
                    <a16:creationId xmlns:a16="http://schemas.microsoft.com/office/drawing/2014/main" id="{1287CC30-1307-20CD-A083-86FCC7DCB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5" name="Group 11">
              <a:extLst>
                <a:ext uri="{FF2B5EF4-FFF2-40B4-BE49-F238E27FC236}">
                  <a16:creationId xmlns:a16="http://schemas.microsoft.com/office/drawing/2014/main" id="{D5F5612F-1E48-25E5-1FE8-AE4F98681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1196" name="Rectangle 12">
                <a:extLst>
                  <a:ext uri="{FF2B5EF4-FFF2-40B4-BE49-F238E27FC236}">
                    <a16:creationId xmlns:a16="http://schemas.microsoft.com/office/drawing/2014/main" id="{C7DDB83B-6ABB-C501-C9FD-E2781B78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7" name="Rectangle 13">
                <a:extLst>
                  <a:ext uri="{FF2B5EF4-FFF2-40B4-BE49-F238E27FC236}">
                    <a16:creationId xmlns:a16="http://schemas.microsoft.com/office/drawing/2014/main" id="{DCC64381-0088-A86A-540C-72769A39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8" name="Group 14">
              <a:extLst>
                <a:ext uri="{FF2B5EF4-FFF2-40B4-BE49-F238E27FC236}">
                  <a16:creationId xmlns:a16="http://schemas.microsoft.com/office/drawing/2014/main" id="{7DE4B6EE-6651-48C9-75B5-3216299A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1199" name="Rectangle 15">
                <a:extLst>
                  <a:ext uri="{FF2B5EF4-FFF2-40B4-BE49-F238E27FC236}">
                    <a16:creationId xmlns:a16="http://schemas.microsoft.com/office/drawing/2014/main" id="{DD79414D-7933-7439-8881-0B48AD89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200" name="Rectangle 16">
                <a:extLst>
                  <a:ext uri="{FF2B5EF4-FFF2-40B4-BE49-F238E27FC236}">
                    <a16:creationId xmlns:a16="http://schemas.microsoft.com/office/drawing/2014/main" id="{1B7EF276-4B92-7E1A-346D-A6BEA3A3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1201" name="Line 17">
              <a:extLst>
                <a:ext uri="{FF2B5EF4-FFF2-40B4-BE49-F238E27FC236}">
                  <a16:creationId xmlns:a16="http://schemas.microsoft.com/office/drawing/2014/main" id="{BFBA0C3F-C0D9-B714-049A-6A6F87BD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2" name="Text Box 18">
              <a:extLst>
                <a:ext uri="{FF2B5EF4-FFF2-40B4-BE49-F238E27FC236}">
                  <a16:creationId xmlns:a16="http://schemas.microsoft.com/office/drawing/2014/main" id="{7F86CB18-F600-E917-6EBA-3DD8E469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1203" name="AutoShape 19">
              <a:extLst>
                <a:ext uri="{FF2B5EF4-FFF2-40B4-BE49-F238E27FC236}">
                  <a16:creationId xmlns:a16="http://schemas.microsoft.com/office/drawing/2014/main" id="{F45ABF37-4892-C2A8-577B-BF07438BF4AF}"/>
                </a:ext>
              </a:extLst>
            </p:cNvPr>
            <p:cNvCxnSpPr>
              <a:cxnSpLocks noChangeShapeType="1"/>
              <a:stCxn id="221191" idx="3"/>
              <a:endCxn id="221193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4" name="AutoShape 20">
              <a:extLst>
                <a:ext uri="{FF2B5EF4-FFF2-40B4-BE49-F238E27FC236}">
                  <a16:creationId xmlns:a16="http://schemas.microsoft.com/office/drawing/2014/main" id="{DDFC16D0-FFEA-41F2-885C-9B29D6855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5" name="AutoShape 21">
              <a:extLst>
                <a:ext uri="{FF2B5EF4-FFF2-40B4-BE49-F238E27FC236}">
                  <a16:creationId xmlns:a16="http://schemas.microsoft.com/office/drawing/2014/main" id="{C79C5591-9019-79BF-0ED7-B622CCE2C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6" name="AutoShape 22">
              <a:extLst>
                <a:ext uri="{FF2B5EF4-FFF2-40B4-BE49-F238E27FC236}">
                  <a16:creationId xmlns:a16="http://schemas.microsoft.com/office/drawing/2014/main" id="{AF9B6DCE-0136-7095-F504-71D77EE7F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1207" name="Text Box 23">
              <a:extLst>
                <a:ext uri="{FF2B5EF4-FFF2-40B4-BE49-F238E27FC236}">
                  <a16:creationId xmlns:a16="http://schemas.microsoft.com/office/drawing/2014/main" id="{D35C4CE1-BADB-71CF-E1C9-DBFD6123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1208" name="Text Box 24">
            <a:extLst>
              <a:ext uri="{FF2B5EF4-FFF2-40B4-BE49-F238E27FC236}">
                <a16:creationId xmlns:a16="http://schemas.microsoft.com/office/drawing/2014/main" id="{E047C2F7-DB0B-F691-A7D2-DBD3F832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B024F0BA-5650-863C-3E87-C542F9A8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8B8BA3B-E357-EF51-B9B5-AC8C767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9C4DFCD-2D6D-AE4A-A8CD-EC9B6910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&amp;&amp;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n&gt;=0);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 &amp;&amp;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!=n){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if(!p)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p-&gt;data;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D4EDF909-3707-0901-598E-47ABFB2E1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CEF90011-300B-5F0F-EAD8-3FB97BEFB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3236" name="Group 4">
            <a:extLst>
              <a:ext uri="{FF2B5EF4-FFF2-40B4-BE49-F238E27FC236}">
                <a16:creationId xmlns:a16="http://schemas.microsoft.com/office/drawing/2014/main" id="{A624A581-727B-50FB-68E4-5381836196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362200"/>
            <a:ext cx="6781800" cy="939800"/>
            <a:chOff x="912" y="1856"/>
            <a:chExt cx="4272" cy="592"/>
          </a:xfrm>
        </p:grpSpPr>
        <p:grpSp>
          <p:nvGrpSpPr>
            <p:cNvPr id="223237" name="Group 5">
              <a:extLst>
                <a:ext uri="{FF2B5EF4-FFF2-40B4-BE49-F238E27FC236}">
                  <a16:creationId xmlns:a16="http://schemas.microsoft.com/office/drawing/2014/main" id="{0832072A-E5DD-901B-4D28-26A2B4634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38" name="Rectangle 6">
                <a:extLst>
                  <a:ext uri="{FF2B5EF4-FFF2-40B4-BE49-F238E27FC236}">
                    <a16:creationId xmlns:a16="http://schemas.microsoft.com/office/drawing/2014/main" id="{A9E9D1B2-92BF-316E-548A-2B1C74D2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Rectangle 7">
                <a:extLst>
                  <a:ext uri="{FF2B5EF4-FFF2-40B4-BE49-F238E27FC236}">
                    <a16:creationId xmlns:a16="http://schemas.microsoft.com/office/drawing/2014/main" id="{8635D4A0-3408-B00A-E427-583BAFDC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40" name="Group 8">
              <a:extLst>
                <a:ext uri="{FF2B5EF4-FFF2-40B4-BE49-F238E27FC236}">
                  <a16:creationId xmlns:a16="http://schemas.microsoft.com/office/drawing/2014/main" id="{FD0D7D67-0329-4A30-7535-6186D5BFD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41" name="Rectangle 9">
                <a:extLst>
                  <a:ext uri="{FF2B5EF4-FFF2-40B4-BE49-F238E27FC236}">
                    <a16:creationId xmlns:a16="http://schemas.microsoft.com/office/drawing/2014/main" id="{1B688B98-6F5A-1BE5-3C46-31DC9AFF1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2" name="Rectangle 10">
                <a:extLst>
                  <a:ext uri="{FF2B5EF4-FFF2-40B4-BE49-F238E27FC236}">
                    <a16:creationId xmlns:a16="http://schemas.microsoft.com/office/drawing/2014/main" id="{5D2E51A7-6A72-B5B0-3D9D-30FA52B2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3" name="Group 11">
              <a:extLst>
                <a:ext uri="{FF2B5EF4-FFF2-40B4-BE49-F238E27FC236}">
                  <a16:creationId xmlns:a16="http://schemas.microsoft.com/office/drawing/2014/main" id="{F6A76F62-5367-2F5A-C0C0-E2492E37E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44" name="Rectangle 12">
                <a:extLst>
                  <a:ext uri="{FF2B5EF4-FFF2-40B4-BE49-F238E27FC236}">
                    <a16:creationId xmlns:a16="http://schemas.microsoft.com/office/drawing/2014/main" id="{8A396249-ED54-3F0E-77A7-F12C165DB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5" name="Rectangle 13">
                <a:extLst>
                  <a:ext uri="{FF2B5EF4-FFF2-40B4-BE49-F238E27FC236}">
                    <a16:creationId xmlns:a16="http://schemas.microsoft.com/office/drawing/2014/main" id="{6225F2D6-B76A-144D-70A7-E477B4A1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6" name="Group 14">
              <a:extLst>
                <a:ext uri="{FF2B5EF4-FFF2-40B4-BE49-F238E27FC236}">
                  <a16:creationId xmlns:a16="http://schemas.microsoft.com/office/drawing/2014/main" id="{11A67ECE-45BC-705E-BE2C-3965362D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47" name="Rectangle 15">
                <a:extLst>
                  <a:ext uri="{FF2B5EF4-FFF2-40B4-BE49-F238E27FC236}">
                    <a16:creationId xmlns:a16="http://schemas.microsoft.com/office/drawing/2014/main" id="{F332146B-A3DE-5E13-A4C3-4C99E540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8" name="Rectangle 16">
                <a:extLst>
                  <a:ext uri="{FF2B5EF4-FFF2-40B4-BE49-F238E27FC236}">
                    <a16:creationId xmlns:a16="http://schemas.microsoft.com/office/drawing/2014/main" id="{3BB73001-002E-8A15-4D49-EDC3F399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49" name="Line 17">
              <a:extLst>
                <a:ext uri="{FF2B5EF4-FFF2-40B4-BE49-F238E27FC236}">
                  <a16:creationId xmlns:a16="http://schemas.microsoft.com/office/drawing/2014/main" id="{FCC237CC-D8B8-06B2-2DE9-67A79F64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0" name="Text Box 18">
              <a:extLst>
                <a:ext uri="{FF2B5EF4-FFF2-40B4-BE49-F238E27FC236}">
                  <a16:creationId xmlns:a16="http://schemas.microsoft.com/office/drawing/2014/main" id="{8DC6AC71-4933-82A0-FB97-6B75B81E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51" name="AutoShape 19">
              <a:extLst>
                <a:ext uri="{FF2B5EF4-FFF2-40B4-BE49-F238E27FC236}">
                  <a16:creationId xmlns:a16="http://schemas.microsoft.com/office/drawing/2014/main" id="{15414CC9-1BF4-8909-0650-B48E3C2424D1}"/>
                </a:ext>
              </a:extLst>
            </p:cNvPr>
            <p:cNvCxnSpPr>
              <a:cxnSpLocks noChangeShapeType="1"/>
              <a:stCxn id="223239" idx="3"/>
              <a:endCxn id="2232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2" name="AutoShape 20">
              <a:extLst>
                <a:ext uri="{FF2B5EF4-FFF2-40B4-BE49-F238E27FC236}">
                  <a16:creationId xmlns:a16="http://schemas.microsoft.com/office/drawing/2014/main" id="{2613D992-668B-1D21-A304-BA8304012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3" name="AutoShape 21">
              <a:extLst>
                <a:ext uri="{FF2B5EF4-FFF2-40B4-BE49-F238E27FC236}">
                  <a16:creationId xmlns:a16="http://schemas.microsoft.com/office/drawing/2014/main" id="{5B31BFA6-8702-2C16-51A6-F2BC05225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4" name="AutoShape 22">
              <a:extLst>
                <a:ext uri="{FF2B5EF4-FFF2-40B4-BE49-F238E27FC236}">
                  <a16:creationId xmlns:a16="http://schemas.microsoft.com/office/drawing/2014/main" id="{E6199266-D699-CEB4-6F58-7D94F876C0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55" name="Text Box 23">
              <a:extLst>
                <a:ext uri="{FF2B5EF4-FFF2-40B4-BE49-F238E27FC236}">
                  <a16:creationId xmlns:a16="http://schemas.microsoft.com/office/drawing/2014/main" id="{5ED35CB6-DE9A-0E91-6FCD-FC856EEF6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57" name="Text Box 25">
            <a:extLst>
              <a:ext uri="{FF2B5EF4-FFF2-40B4-BE49-F238E27FC236}">
                <a16:creationId xmlns:a16="http://schemas.microsoft.com/office/drawing/2014/main" id="{87DE79D2-C70A-F7BC-5DD5-656B4CEF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58" name="Line 26">
            <a:extLst>
              <a:ext uri="{FF2B5EF4-FFF2-40B4-BE49-F238E27FC236}">
                <a16:creationId xmlns:a16="http://schemas.microsoft.com/office/drawing/2014/main" id="{659C7702-7BCA-154C-2F50-9E04E7E35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59" name="Text Box 27">
            <a:extLst>
              <a:ext uri="{FF2B5EF4-FFF2-40B4-BE49-F238E27FC236}">
                <a16:creationId xmlns:a16="http://schemas.microsoft.com/office/drawing/2014/main" id="{ABBE796C-318C-2FED-790A-81290402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60" name="Text Box 28">
            <a:extLst>
              <a:ext uri="{FF2B5EF4-FFF2-40B4-BE49-F238E27FC236}">
                <a16:creationId xmlns:a16="http://schemas.microsoft.com/office/drawing/2014/main" id="{E8635CCD-5FCB-D9FD-1149-BA70B4EC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i==0</a:t>
            </a:r>
          </a:p>
        </p:txBody>
      </p:sp>
      <p:sp>
        <p:nvSpPr>
          <p:cNvPr id="223261" name="Line 29">
            <a:extLst>
              <a:ext uri="{FF2B5EF4-FFF2-40B4-BE49-F238E27FC236}">
                <a16:creationId xmlns:a16="http://schemas.microsoft.com/office/drawing/2014/main" id="{B6A2595F-19B0-9238-C7B9-0A34D4B5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62" name="Group 30">
            <a:extLst>
              <a:ext uri="{FF2B5EF4-FFF2-40B4-BE49-F238E27FC236}">
                <a16:creationId xmlns:a16="http://schemas.microsoft.com/office/drawing/2014/main" id="{2517A229-B162-1FFB-1B60-B876C3536DB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6781800" cy="939800"/>
            <a:chOff x="912" y="1856"/>
            <a:chExt cx="4272" cy="592"/>
          </a:xfrm>
        </p:grpSpPr>
        <p:grpSp>
          <p:nvGrpSpPr>
            <p:cNvPr id="223263" name="Group 31">
              <a:extLst>
                <a:ext uri="{FF2B5EF4-FFF2-40B4-BE49-F238E27FC236}">
                  <a16:creationId xmlns:a16="http://schemas.microsoft.com/office/drawing/2014/main" id="{D074E0B9-9462-3C4D-05F6-183FF5D8F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64" name="Rectangle 32">
                <a:extLst>
                  <a:ext uri="{FF2B5EF4-FFF2-40B4-BE49-F238E27FC236}">
                    <a16:creationId xmlns:a16="http://schemas.microsoft.com/office/drawing/2014/main" id="{40A2E0B1-A38C-64BC-156B-51480CC4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5" name="Rectangle 33">
                <a:extLst>
                  <a:ext uri="{FF2B5EF4-FFF2-40B4-BE49-F238E27FC236}">
                    <a16:creationId xmlns:a16="http://schemas.microsoft.com/office/drawing/2014/main" id="{753038A3-B63A-B4E9-61B2-1B31707F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66" name="Group 34">
              <a:extLst>
                <a:ext uri="{FF2B5EF4-FFF2-40B4-BE49-F238E27FC236}">
                  <a16:creationId xmlns:a16="http://schemas.microsoft.com/office/drawing/2014/main" id="{84CEE8BA-A8CC-3E62-E54E-9AC7CE88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67" name="Rectangle 35">
                <a:extLst>
                  <a:ext uri="{FF2B5EF4-FFF2-40B4-BE49-F238E27FC236}">
                    <a16:creationId xmlns:a16="http://schemas.microsoft.com/office/drawing/2014/main" id="{589007E1-61D2-04AB-B89B-4C88B873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68" name="Rectangle 36">
                <a:extLst>
                  <a:ext uri="{FF2B5EF4-FFF2-40B4-BE49-F238E27FC236}">
                    <a16:creationId xmlns:a16="http://schemas.microsoft.com/office/drawing/2014/main" id="{92AE2078-C1ED-B157-BE91-C5786C301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69" name="Group 37">
              <a:extLst>
                <a:ext uri="{FF2B5EF4-FFF2-40B4-BE49-F238E27FC236}">
                  <a16:creationId xmlns:a16="http://schemas.microsoft.com/office/drawing/2014/main" id="{7404B375-077D-827D-7636-56B03DFA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70" name="Rectangle 38">
                <a:extLst>
                  <a:ext uri="{FF2B5EF4-FFF2-40B4-BE49-F238E27FC236}">
                    <a16:creationId xmlns:a16="http://schemas.microsoft.com/office/drawing/2014/main" id="{B92BD952-A94D-2087-94DF-B09BC1D4B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1" name="Rectangle 39">
                <a:extLst>
                  <a:ext uri="{FF2B5EF4-FFF2-40B4-BE49-F238E27FC236}">
                    <a16:creationId xmlns:a16="http://schemas.microsoft.com/office/drawing/2014/main" id="{B0693109-B1C9-F984-ACBA-0526E3843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72" name="Group 40">
              <a:extLst>
                <a:ext uri="{FF2B5EF4-FFF2-40B4-BE49-F238E27FC236}">
                  <a16:creationId xmlns:a16="http://schemas.microsoft.com/office/drawing/2014/main" id="{AA60EA14-9D3F-163C-6E09-40AE48722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73" name="Rectangle 41">
                <a:extLst>
                  <a:ext uri="{FF2B5EF4-FFF2-40B4-BE49-F238E27FC236}">
                    <a16:creationId xmlns:a16="http://schemas.microsoft.com/office/drawing/2014/main" id="{8D335BD6-BAB0-D3AF-6C78-DD1D22700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4" name="Rectangle 42">
                <a:extLst>
                  <a:ext uri="{FF2B5EF4-FFF2-40B4-BE49-F238E27FC236}">
                    <a16:creationId xmlns:a16="http://schemas.microsoft.com/office/drawing/2014/main" id="{3F4B5C8F-9F69-7727-72E1-EB5C0243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75" name="Line 43">
              <a:extLst>
                <a:ext uri="{FF2B5EF4-FFF2-40B4-BE49-F238E27FC236}">
                  <a16:creationId xmlns:a16="http://schemas.microsoft.com/office/drawing/2014/main" id="{1FF8ECA8-58A6-4D15-E77E-D308547F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76" name="Text Box 44">
              <a:extLst>
                <a:ext uri="{FF2B5EF4-FFF2-40B4-BE49-F238E27FC236}">
                  <a16:creationId xmlns:a16="http://schemas.microsoft.com/office/drawing/2014/main" id="{30779AB3-E8E9-10A8-95E1-E56BF1D1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77" name="AutoShape 45">
              <a:extLst>
                <a:ext uri="{FF2B5EF4-FFF2-40B4-BE49-F238E27FC236}">
                  <a16:creationId xmlns:a16="http://schemas.microsoft.com/office/drawing/2014/main" id="{EB6B20D8-FEBF-143E-0F4B-899AC30D7A92}"/>
                </a:ext>
              </a:extLst>
            </p:cNvPr>
            <p:cNvCxnSpPr>
              <a:cxnSpLocks noChangeShapeType="1"/>
              <a:stCxn id="223265" idx="3"/>
              <a:endCxn id="22326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8" name="AutoShape 46">
              <a:extLst>
                <a:ext uri="{FF2B5EF4-FFF2-40B4-BE49-F238E27FC236}">
                  <a16:creationId xmlns:a16="http://schemas.microsoft.com/office/drawing/2014/main" id="{E49EE314-8FC9-4622-6CE4-4E870409E0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9" name="AutoShape 47">
              <a:extLst>
                <a:ext uri="{FF2B5EF4-FFF2-40B4-BE49-F238E27FC236}">
                  <a16:creationId xmlns:a16="http://schemas.microsoft.com/office/drawing/2014/main" id="{5A65FDF6-3A64-E7A5-D44C-C60CD9313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80" name="AutoShape 48">
              <a:extLst>
                <a:ext uri="{FF2B5EF4-FFF2-40B4-BE49-F238E27FC236}">
                  <a16:creationId xmlns:a16="http://schemas.microsoft.com/office/drawing/2014/main" id="{DD33A893-161A-C61B-C2E3-21E714D914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81" name="Text Box 49">
              <a:extLst>
                <a:ext uri="{FF2B5EF4-FFF2-40B4-BE49-F238E27FC236}">
                  <a16:creationId xmlns:a16="http://schemas.microsoft.com/office/drawing/2014/main" id="{2D25C686-7EC5-0FDB-2062-501E916D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82" name="Text Box 50">
            <a:extLst>
              <a:ext uri="{FF2B5EF4-FFF2-40B4-BE49-F238E27FC236}">
                <a16:creationId xmlns:a16="http://schemas.microsoft.com/office/drawing/2014/main" id="{B3025273-574E-8F58-BDD6-68C2FEEF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83" name="Line 51">
            <a:extLst>
              <a:ext uri="{FF2B5EF4-FFF2-40B4-BE49-F238E27FC236}">
                <a16:creationId xmlns:a16="http://schemas.microsoft.com/office/drawing/2014/main" id="{27DE71EE-0C7F-566B-4ED0-6980D339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810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84" name="Text Box 52">
            <a:extLst>
              <a:ext uri="{FF2B5EF4-FFF2-40B4-BE49-F238E27FC236}">
                <a16:creationId xmlns:a16="http://schemas.microsoft.com/office/drawing/2014/main" id="{C6D052EF-FBBF-1DF8-8410-24C0E0B4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85" name="Text Box 53">
            <a:extLst>
              <a:ext uri="{FF2B5EF4-FFF2-40B4-BE49-F238E27FC236}">
                <a16:creationId xmlns:a16="http://schemas.microsoft.com/office/drawing/2014/main" id="{FA324DF3-9498-D9CD-0BBE-8F803574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i==1</a:t>
            </a:r>
          </a:p>
        </p:txBody>
      </p:sp>
      <p:sp>
        <p:nvSpPr>
          <p:cNvPr id="223286" name="Line 54">
            <a:extLst>
              <a:ext uri="{FF2B5EF4-FFF2-40B4-BE49-F238E27FC236}">
                <a16:creationId xmlns:a16="http://schemas.microsoft.com/office/drawing/2014/main" id="{7FDD60D5-C988-75D9-5228-E3DA6EC2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87" name="Group 55">
            <a:extLst>
              <a:ext uri="{FF2B5EF4-FFF2-40B4-BE49-F238E27FC236}">
                <a16:creationId xmlns:a16="http://schemas.microsoft.com/office/drawing/2014/main" id="{462486EA-6308-4B14-9C57-BFCB973E930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18200"/>
            <a:ext cx="6781800" cy="939800"/>
            <a:chOff x="912" y="1856"/>
            <a:chExt cx="4272" cy="592"/>
          </a:xfrm>
        </p:grpSpPr>
        <p:grpSp>
          <p:nvGrpSpPr>
            <p:cNvPr id="223288" name="Group 56">
              <a:extLst>
                <a:ext uri="{FF2B5EF4-FFF2-40B4-BE49-F238E27FC236}">
                  <a16:creationId xmlns:a16="http://schemas.microsoft.com/office/drawing/2014/main" id="{6B45364F-4729-BA84-4984-C178664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89" name="Rectangle 57">
                <a:extLst>
                  <a:ext uri="{FF2B5EF4-FFF2-40B4-BE49-F238E27FC236}">
                    <a16:creationId xmlns:a16="http://schemas.microsoft.com/office/drawing/2014/main" id="{B5FBC31B-DBF7-D11C-BC6C-2BFA52AD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90" name="Rectangle 58">
                <a:extLst>
                  <a:ext uri="{FF2B5EF4-FFF2-40B4-BE49-F238E27FC236}">
                    <a16:creationId xmlns:a16="http://schemas.microsoft.com/office/drawing/2014/main" id="{A110564E-6EF9-A469-AFA4-833BAC10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91" name="Group 59">
              <a:extLst>
                <a:ext uri="{FF2B5EF4-FFF2-40B4-BE49-F238E27FC236}">
                  <a16:creationId xmlns:a16="http://schemas.microsoft.com/office/drawing/2014/main" id="{CD2C5A7F-179B-2A66-C14A-CF251DFBC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92" name="Rectangle 60">
                <a:extLst>
                  <a:ext uri="{FF2B5EF4-FFF2-40B4-BE49-F238E27FC236}">
                    <a16:creationId xmlns:a16="http://schemas.microsoft.com/office/drawing/2014/main" id="{6F18F578-C771-4E64-7C66-80749F4C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3" name="Rectangle 61">
                <a:extLst>
                  <a:ext uri="{FF2B5EF4-FFF2-40B4-BE49-F238E27FC236}">
                    <a16:creationId xmlns:a16="http://schemas.microsoft.com/office/drawing/2014/main" id="{8875768C-E11F-A51D-240A-3B332F6C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4" name="Group 62">
              <a:extLst>
                <a:ext uri="{FF2B5EF4-FFF2-40B4-BE49-F238E27FC236}">
                  <a16:creationId xmlns:a16="http://schemas.microsoft.com/office/drawing/2014/main" id="{0BA90D11-C098-5962-C2FF-A2B149AA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95" name="Rectangle 63">
                <a:extLst>
                  <a:ext uri="{FF2B5EF4-FFF2-40B4-BE49-F238E27FC236}">
                    <a16:creationId xmlns:a16="http://schemas.microsoft.com/office/drawing/2014/main" id="{86761565-B2D8-C59A-6BE8-1C14FE55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6" name="Rectangle 64">
                <a:extLst>
                  <a:ext uri="{FF2B5EF4-FFF2-40B4-BE49-F238E27FC236}">
                    <a16:creationId xmlns:a16="http://schemas.microsoft.com/office/drawing/2014/main" id="{27830BC3-3C0F-D202-B769-EAB7147C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7" name="Group 65">
              <a:extLst>
                <a:ext uri="{FF2B5EF4-FFF2-40B4-BE49-F238E27FC236}">
                  <a16:creationId xmlns:a16="http://schemas.microsoft.com/office/drawing/2014/main" id="{4A847A80-E3F6-48E1-62E8-91A2E360D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98" name="Rectangle 66">
                <a:extLst>
                  <a:ext uri="{FF2B5EF4-FFF2-40B4-BE49-F238E27FC236}">
                    <a16:creationId xmlns:a16="http://schemas.microsoft.com/office/drawing/2014/main" id="{1A0B97EF-BEC8-DF0A-5E05-7C413370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9" name="Rectangle 67">
                <a:extLst>
                  <a:ext uri="{FF2B5EF4-FFF2-40B4-BE49-F238E27FC236}">
                    <a16:creationId xmlns:a16="http://schemas.microsoft.com/office/drawing/2014/main" id="{91F724D4-5A5D-3B1E-888B-6DBD00D61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300" name="Line 68">
              <a:extLst>
                <a:ext uri="{FF2B5EF4-FFF2-40B4-BE49-F238E27FC236}">
                  <a16:creationId xmlns:a16="http://schemas.microsoft.com/office/drawing/2014/main" id="{D93C0FC8-B599-BA31-FF84-178DF7035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01" name="Text Box 69">
              <a:extLst>
                <a:ext uri="{FF2B5EF4-FFF2-40B4-BE49-F238E27FC236}">
                  <a16:creationId xmlns:a16="http://schemas.microsoft.com/office/drawing/2014/main" id="{E9CFF969-375F-4838-D6E8-A4881C981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302" name="AutoShape 70">
              <a:extLst>
                <a:ext uri="{FF2B5EF4-FFF2-40B4-BE49-F238E27FC236}">
                  <a16:creationId xmlns:a16="http://schemas.microsoft.com/office/drawing/2014/main" id="{5C3A108E-6018-02B9-A9C2-09D62AF18F8E}"/>
                </a:ext>
              </a:extLst>
            </p:cNvPr>
            <p:cNvCxnSpPr>
              <a:cxnSpLocks noChangeShapeType="1"/>
              <a:stCxn id="223290" idx="3"/>
              <a:endCxn id="2232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3" name="AutoShape 71">
              <a:extLst>
                <a:ext uri="{FF2B5EF4-FFF2-40B4-BE49-F238E27FC236}">
                  <a16:creationId xmlns:a16="http://schemas.microsoft.com/office/drawing/2014/main" id="{09E4615E-A66A-B8B8-351E-82B1618D3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4" name="AutoShape 72">
              <a:extLst>
                <a:ext uri="{FF2B5EF4-FFF2-40B4-BE49-F238E27FC236}">
                  <a16:creationId xmlns:a16="http://schemas.microsoft.com/office/drawing/2014/main" id="{09B58DF4-7C3E-F277-7DDB-691C5DE41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5" name="AutoShape 73">
              <a:extLst>
                <a:ext uri="{FF2B5EF4-FFF2-40B4-BE49-F238E27FC236}">
                  <a16:creationId xmlns:a16="http://schemas.microsoft.com/office/drawing/2014/main" id="{D9E5CCC6-7966-75C1-DBCB-7EF828F16C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306" name="Text Box 74">
              <a:extLst>
                <a:ext uri="{FF2B5EF4-FFF2-40B4-BE49-F238E27FC236}">
                  <a16:creationId xmlns:a16="http://schemas.microsoft.com/office/drawing/2014/main" id="{C642D0EE-D0C6-188E-EC4E-C872F15C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307" name="Text Box 75">
            <a:extLst>
              <a:ext uri="{FF2B5EF4-FFF2-40B4-BE49-F238E27FC236}">
                <a16:creationId xmlns:a16="http://schemas.microsoft.com/office/drawing/2014/main" id="{24BEF3B1-71D7-5801-C027-3935F303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3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308" name="Line 76">
            <a:extLst>
              <a:ext uri="{FF2B5EF4-FFF2-40B4-BE49-F238E27FC236}">
                <a16:creationId xmlns:a16="http://schemas.microsoft.com/office/drawing/2014/main" id="{59DC9E4D-97BB-0EED-3791-AA37BCED9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537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09" name="Text Box 77">
            <a:extLst>
              <a:ext uri="{FF2B5EF4-FFF2-40B4-BE49-F238E27FC236}">
                <a16:creationId xmlns:a16="http://schemas.microsoft.com/office/drawing/2014/main" id="{199B8D03-845D-C72E-62DB-C3D34C87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1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310" name="Text Box 78">
            <a:extLst>
              <a:ext uri="{FF2B5EF4-FFF2-40B4-BE49-F238E27FC236}">
                <a16:creationId xmlns:a16="http://schemas.microsoft.com/office/drawing/2014/main" id="{A7DC2B3C-671E-8394-DF5F-DFBD0571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i==2</a:t>
            </a:r>
          </a:p>
        </p:txBody>
      </p:sp>
      <p:sp>
        <p:nvSpPr>
          <p:cNvPr id="223311" name="Line 79">
            <a:extLst>
              <a:ext uri="{FF2B5EF4-FFF2-40B4-BE49-F238E27FC236}">
                <a16:creationId xmlns:a16="http://schemas.microsoft.com/office/drawing/2014/main" id="{62463978-1133-7A2D-A072-4A7D4516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6388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2" grpId="0"/>
      <p:bldP spid="223284" grpId="0"/>
      <p:bldP spid="223285" grpId="0"/>
      <p:bldP spid="223307" grpId="0"/>
      <p:bldP spid="223309" grpId="0"/>
      <p:bldP spid="2233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BB6D0EC5-91CA-92B9-BD3E-13DA4732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CC8C66F0-1A45-12C6-D8FE-FE9602E4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1. change the t’s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next field;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2. change the p’s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next field;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27332" name="Group 4">
            <a:extLst>
              <a:ext uri="{FF2B5EF4-FFF2-40B4-BE49-F238E27FC236}">
                <a16:creationId xmlns:a16="http://schemas.microsoft.com/office/drawing/2014/main" id="{6821600C-5288-9429-E4D7-7F66E9C1E11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27333" name="Rectangle 5">
              <a:extLst>
                <a:ext uri="{FF2B5EF4-FFF2-40B4-BE49-F238E27FC236}">
                  <a16:creationId xmlns:a16="http://schemas.microsoft.com/office/drawing/2014/main" id="{9D511E51-5C01-D017-8E57-90C359A4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34" name="Rectangle 6">
              <a:extLst>
                <a:ext uri="{FF2B5EF4-FFF2-40B4-BE49-F238E27FC236}">
                  <a16:creationId xmlns:a16="http://schemas.microsoft.com/office/drawing/2014/main" id="{7B65BEBF-86D6-587E-306E-5DC916AF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7335" name="Group 7">
            <a:extLst>
              <a:ext uri="{FF2B5EF4-FFF2-40B4-BE49-F238E27FC236}">
                <a16:creationId xmlns:a16="http://schemas.microsoft.com/office/drawing/2014/main" id="{79E387B5-B46D-011B-DFC1-8F893D6993B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27336" name="Rectangle 8">
              <a:extLst>
                <a:ext uri="{FF2B5EF4-FFF2-40B4-BE49-F238E27FC236}">
                  <a16:creationId xmlns:a16="http://schemas.microsoft.com/office/drawing/2014/main" id="{AF5D2CA0-28A3-6279-5EB4-F20E088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37" name="Rectangle 9">
              <a:extLst>
                <a:ext uri="{FF2B5EF4-FFF2-40B4-BE49-F238E27FC236}">
                  <a16:creationId xmlns:a16="http://schemas.microsoft.com/office/drawing/2014/main" id="{9455C8D2-0405-54C3-00D0-3BE69F52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38" name="Group 10">
            <a:extLst>
              <a:ext uri="{FF2B5EF4-FFF2-40B4-BE49-F238E27FC236}">
                <a16:creationId xmlns:a16="http://schemas.microsoft.com/office/drawing/2014/main" id="{888379A1-1301-3E68-59C1-A7364B625C6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27339" name="Rectangle 11">
              <a:extLst>
                <a:ext uri="{FF2B5EF4-FFF2-40B4-BE49-F238E27FC236}">
                  <a16:creationId xmlns:a16="http://schemas.microsoft.com/office/drawing/2014/main" id="{CB99C2A6-7158-B409-7D6F-A71DB706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0" name="Rectangle 12">
              <a:extLst>
                <a:ext uri="{FF2B5EF4-FFF2-40B4-BE49-F238E27FC236}">
                  <a16:creationId xmlns:a16="http://schemas.microsoft.com/office/drawing/2014/main" id="{E6DBAFDA-A29E-2E98-7367-4E8FB5D1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41" name="Group 13">
            <a:extLst>
              <a:ext uri="{FF2B5EF4-FFF2-40B4-BE49-F238E27FC236}">
                <a16:creationId xmlns:a16="http://schemas.microsoft.com/office/drawing/2014/main" id="{EE97E25D-9B88-6827-D239-F35D2923D2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27342" name="Rectangle 14">
              <a:extLst>
                <a:ext uri="{FF2B5EF4-FFF2-40B4-BE49-F238E27FC236}">
                  <a16:creationId xmlns:a16="http://schemas.microsoft.com/office/drawing/2014/main" id="{84AB0D6E-CB50-8DF8-44F4-E7691C67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3" name="Rectangle 15">
              <a:extLst>
                <a:ext uri="{FF2B5EF4-FFF2-40B4-BE49-F238E27FC236}">
                  <a16:creationId xmlns:a16="http://schemas.microsoft.com/office/drawing/2014/main" id="{8D62E04D-7643-8509-F2C9-AE9B6D39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44" name="Line 16">
            <a:extLst>
              <a:ext uri="{FF2B5EF4-FFF2-40B4-BE49-F238E27FC236}">
                <a16:creationId xmlns:a16="http://schemas.microsoft.com/office/drawing/2014/main" id="{0C8E80DF-EFE2-B32A-9B41-9843832E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5" name="Text Box 17">
            <a:extLst>
              <a:ext uri="{FF2B5EF4-FFF2-40B4-BE49-F238E27FC236}">
                <a16:creationId xmlns:a16="http://schemas.microsoft.com/office/drawing/2014/main" id="{AE8D7DCB-2421-CAB9-1E4E-9A6FEB1F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27346" name="AutoShape 18">
            <a:extLst>
              <a:ext uri="{FF2B5EF4-FFF2-40B4-BE49-F238E27FC236}">
                <a16:creationId xmlns:a16="http://schemas.microsoft.com/office/drawing/2014/main" id="{C792B582-1AA2-A05B-42A0-C2E0FD388ADC}"/>
              </a:ext>
            </a:extLst>
          </p:cNvPr>
          <p:cNvCxnSpPr>
            <a:cxnSpLocks noChangeShapeType="1"/>
            <a:stCxn id="227334" idx="3"/>
            <a:endCxn id="227336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7" name="AutoShape 19">
            <a:extLst>
              <a:ext uri="{FF2B5EF4-FFF2-40B4-BE49-F238E27FC236}">
                <a16:creationId xmlns:a16="http://schemas.microsoft.com/office/drawing/2014/main" id="{B63613AE-3F94-7823-31A2-2B5BC87561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8" name="AutoShape 20">
            <a:extLst>
              <a:ext uri="{FF2B5EF4-FFF2-40B4-BE49-F238E27FC236}">
                <a16:creationId xmlns:a16="http://schemas.microsoft.com/office/drawing/2014/main" id="{02C293FD-6E66-6604-05C0-91779C997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9" name="AutoShape 21">
            <a:extLst>
              <a:ext uri="{FF2B5EF4-FFF2-40B4-BE49-F238E27FC236}">
                <a16:creationId xmlns:a16="http://schemas.microsoft.com/office/drawing/2014/main" id="{5B179948-F9C8-4460-FF03-752EF75D68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50" name="Text Box 22">
            <a:extLst>
              <a:ext uri="{FF2B5EF4-FFF2-40B4-BE49-F238E27FC236}">
                <a16:creationId xmlns:a16="http://schemas.microsoft.com/office/drawing/2014/main" id="{0A9F3947-AE55-9682-1D71-FE89D845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27351" name="Text Box 23">
            <a:extLst>
              <a:ext uri="{FF2B5EF4-FFF2-40B4-BE49-F238E27FC236}">
                <a16:creationId xmlns:a16="http://schemas.microsoft.com/office/drawing/2014/main" id="{08346D28-E56D-BCD3-B034-3CFF3723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7352" name="Line 24">
            <a:extLst>
              <a:ext uri="{FF2B5EF4-FFF2-40B4-BE49-F238E27FC236}">
                <a16:creationId xmlns:a16="http://schemas.microsoft.com/office/drawing/2014/main" id="{42678157-12DA-0D88-85DC-27F3AFCDA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7353" name="Group 25">
            <a:extLst>
              <a:ext uri="{FF2B5EF4-FFF2-40B4-BE49-F238E27FC236}">
                <a16:creationId xmlns:a16="http://schemas.microsoft.com/office/drawing/2014/main" id="{EAD6B5C4-687F-A6D6-854D-3AE9C171F61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943600"/>
            <a:ext cx="685800" cy="762000"/>
            <a:chOff x="1488" y="1968"/>
            <a:chExt cx="432" cy="480"/>
          </a:xfrm>
        </p:grpSpPr>
        <p:sp>
          <p:nvSpPr>
            <p:cNvPr id="227354" name="Rectangle 26">
              <a:extLst>
                <a:ext uri="{FF2B5EF4-FFF2-40B4-BE49-F238E27FC236}">
                  <a16:creationId xmlns:a16="http://schemas.microsoft.com/office/drawing/2014/main" id="{4BBA58D3-FA79-997A-CFA9-A261573B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227355" name="Rectangle 27">
              <a:extLst>
                <a:ext uri="{FF2B5EF4-FFF2-40B4-BE49-F238E27FC236}">
                  <a16:creationId xmlns:a16="http://schemas.microsoft.com/office/drawing/2014/main" id="{57A75203-8510-426C-ABD4-CBAD6964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56" name="Line 28">
            <a:extLst>
              <a:ext uri="{FF2B5EF4-FFF2-40B4-BE49-F238E27FC236}">
                <a16:creationId xmlns:a16="http://schemas.microsoft.com/office/drawing/2014/main" id="{84F56123-4636-592B-999E-BF9111E4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57" name="Text Box 29">
            <a:extLst>
              <a:ext uri="{FF2B5EF4-FFF2-40B4-BE49-F238E27FC236}">
                <a16:creationId xmlns:a16="http://schemas.microsoft.com/office/drawing/2014/main" id="{053F1AC9-3DFF-AFF0-D71D-5D274047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72200"/>
            <a:ext cx="26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</a:t>
            </a:r>
          </a:p>
        </p:txBody>
      </p:sp>
      <p:cxnSp>
        <p:nvCxnSpPr>
          <p:cNvPr id="227358" name="AutoShape 30">
            <a:extLst>
              <a:ext uri="{FF2B5EF4-FFF2-40B4-BE49-F238E27FC236}">
                <a16:creationId xmlns:a16="http://schemas.microsoft.com/office/drawing/2014/main" id="{E1B6CF9A-C592-F894-A32F-1DB598023450}"/>
              </a:ext>
            </a:extLst>
          </p:cNvPr>
          <p:cNvCxnSpPr>
            <a:cxnSpLocks noChangeShapeType="1"/>
            <a:stCxn id="227355" idx="3"/>
            <a:endCxn id="227342" idx="1"/>
          </p:cNvCxnSpPr>
          <p:nvPr/>
        </p:nvCxnSpPr>
        <p:spPr bwMode="auto">
          <a:xfrm flipV="1">
            <a:off x="6172200" y="4940300"/>
            <a:ext cx="1588" cy="15748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60" name="AutoShape 32">
            <a:extLst>
              <a:ext uri="{FF2B5EF4-FFF2-40B4-BE49-F238E27FC236}">
                <a16:creationId xmlns:a16="http://schemas.microsoft.com/office/drawing/2014/main" id="{5EFACB55-E605-0AEC-4E4E-8CB12DBC89B5}"/>
              </a:ext>
            </a:extLst>
          </p:cNvPr>
          <p:cNvCxnSpPr>
            <a:cxnSpLocks noChangeShapeType="1"/>
            <a:stCxn id="227340" idx="3"/>
            <a:endCxn id="227354" idx="1"/>
          </p:cNvCxnSpPr>
          <p:nvPr/>
        </p:nvCxnSpPr>
        <p:spPr bwMode="auto">
          <a:xfrm flipH="1">
            <a:off x="5486400" y="5321300"/>
            <a:ext cx="76200" cy="8128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63" name="Group 35">
            <a:extLst>
              <a:ext uri="{FF2B5EF4-FFF2-40B4-BE49-F238E27FC236}">
                <a16:creationId xmlns:a16="http://schemas.microsoft.com/office/drawing/2014/main" id="{712FDCFA-5402-2997-9F04-10D42F2338D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27361" name="Text Box 33">
              <a:extLst>
                <a:ext uri="{FF2B5EF4-FFF2-40B4-BE49-F238E27FC236}">
                  <a16:creationId xmlns:a16="http://schemas.microsoft.com/office/drawing/2014/main" id="{4CBCE5BC-567E-0B42-D43F-7DDC50F9E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locate pointer p</a:t>
              </a:r>
            </a:p>
          </p:txBody>
        </p:sp>
        <p:sp>
          <p:nvSpPr>
            <p:cNvPr id="227362" name="Line 34">
              <a:extLst>
                <a:ext uri="{FF2B5EF4-FFF2-40B4-BE49-F238E27FC236}">
                  <a16:creationId xmlns:a16="http://schemas.microsoft.com/office/drawing/2014/main" id="{57DE7013-1690-2F0E-409E-C3E2BE94F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BB2BE815-D091-4DD1-FBEE-D62F713B2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15008639-A313-6292-103C-D75E25AD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&amp;&amp;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n&gt;=0);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get_nth</a:t>
            </a:r>
            <a:r>
              <a:rPr lang="en-US" altLang="zh-CN" sz="2000" b="1" dirty="0">
                <a:latin typeface="Courier New" panose="02070309020205020404" pitchFamily="49" charset="0"/>
              </a:rPr>
              <a:t>()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returns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list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segment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at “n-1”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get_nth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(l, n-1);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#1: cook a new list node: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temp-&gt;data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temp points to n-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th</a:t>
            </a:r>
            <a:r>
              <a:rPr lang="en-US" altLang="zh-CN" sz="2000" b="1" dirty="0">
                <a:latin typeface="Courier New" panose="02070309020205020404" pitchFamily="49" charset="0"/>
              </a:rPr>
              <a:t> data item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temp-&gt;next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#3: insert “temp” into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p-&gt;next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B105F7D-240D-6DDA-E0CC-5AE40C13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336C87D-0246-A2FC-94BA-82B1FB321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The key step is to locate the pointer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Leave this to you as an exercise.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5F0E8743-E54B-8B23-7000-B0FED11C267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30405" name="Rectangle 5">
              <a:extLst>
                <a:ext uri="{FF2B5EF4-FFF2-40B4-BE49-F238E27FC236}">
                  <a16:creationId xmlns:a16="http://schemas.microsoft.com/office/drawing/2014/main" id="{433EA111-F51D-CCC9-97A8-8A5334A4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6" name="Rectangle 6">
              <a:extLst>
                <a:ext uri="{FF2B5EF4-FFF2-40B4-BE49-F238E27FC236}">
                  <a16:creationId xmlns:a16="http://schemas.microsoft.com/office/drawing/2014/main" id="{724CD2B9-B5B7-A940-CFB1-B19CFECF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407" name="Group 7">
            <a:extLst>
              <a:ext uri="{FF2B5EF4-FFF2-40B4-BE49-F238E27FC236}">
                <a16:creationId xmlns:a16="http://schemas.microsoft.com/office/drawing/2014/main" id="{2CF5E7C7-A8AF-2C33-9E01-27C99CAC45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30408" name="Rectangle 8">
              <a:extLst>
                <a:ext uri="{FF2B5EF4-FFF2-40B4-BE49-F238E27FC236}">
                  <a16:creationId xmlns:a16="http://schemas.microsoft.com/office/drawing/2014/main" id="{296682F1-48C3-3651-8593-569A0BFA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09" name="Rectangle 9">
              <a:extLst>
                <a:ext uri="{FF2B5EF4-FFF2-40B4-BE49-F238E27FC236}">
                  <a16:creationId xmlns:a16="http://schemas.microsoft.com/office/drawing/2014/main" id="{DD2AB340-C8CE-D3B2-CCE1-EB49F8A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0" name="Group 10">
            <a:extLst>
              <a:ext uri="{FF2B5EF4-FFF2-40B4-BE49-F238E27FC236}">
                <a16:creationId xmlns:a16="http://schemas.microsoft.com/office/drawing/2014/main" id="{987B3F08-BECC-FB55-117E-F33BD62EFD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30411" name="Rectangle 11">
              <a:extLst>
                <a:ext uri="{FF2B5EF4-FFF2-40B4-BE49-F238E27FC236}">
                  <a16:creationId xmlns:a16="http://schemas.microsoft.com/office/drawing/2014/main" id="{4D3F3B3A-A844-5D06-BDD8-3D51240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2" name="Rectangle 12">
              <a:extLst>
                <a:ext uri="{FF2B5EF4-FFF2-40B4-BE49-F238E27FC236}">
                  <a16:creationId xmlns:a16="http://schemas.microsoft.com/office/drawing/2014/main" id="{6AF222FC-DB4F-380B-87F3-01C6B990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3" name="Group 13">
            <a:extLst>
              <a:ext uri="{FF2B5EF4-FFF2-40B4-BE49-F238E27FC236}">
                <a16:creationId xmlns:a16="http://schemas.microsoft.com/office/drawing/2014/main" id="{43DBF340-C3CA-3B44-46D0-F1BF689DB0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30414" name="Rectangle 14">
              <a:extLst>
                <a:ext uri="{FF2B5EF4-FFF2-40B4-BE49-F238E27FC236}">
                  <a16:creationId xmlns:a16="http://schemas.microsoft.com/office/drawing/2014/main" id="{FF72F248-F520-493C-F6AF-6ECA14E0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5" name="Rectangle 15">
              <a:extLst>
                <a:ext uri="{FF2B5EF4-FFF2-40B4-BE49-F238E27FC236}">
                  <a16:creationId xmlns:a16="http://schemas.microsoft.com/office/drawing/2014/main" id="{F5B36155-F136-F900-9550-806C320C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0416" name="Line 16">
            <a:extLst>
              <a:ext uri="{FF2B5EF4-FFF2-40B4-BE49-F238E27FC236}">
                <a16:creationId xmlns:a16="http://schemas.microsoft.com/office/drawing/2014/main" id="{709BB12C-61D1-1D31-36AD-6A94015C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6AFE7B3B-AC9F-9142-3A64-2ADA2AC8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0418" name="AutoShape 18">
            <a:extLst>
              <a:ext uri="{FF2B5EF4-FFF2-40B4-BE49-F238E27FC236}">
                <a16:creationId xmlns:a16="http://schemas.microsoft.com/office/drawing/2014/main" id="{FBAB95EF-F014-98BC-D1A8-68B88CE2278E}"/>
              </a:ext>
            </a:extLst>
          </p:cNvPr>
          <p:cNvCxnSpPr>
            <a:cxnSpLocks noChangeShapeType="1"/>
            <a:stCxn id="230406" idx="3"/>
            <a:endCxn id="230408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19" name="AutoShape 19">
            <a:extLst>
              <a:ext uri="{FF2B5EF4-FFF2-40B4-BE49-F238E27FC236}">
                <a16:creationId xmlns:a16="http://schemas.microsoft.com/office/drawing/2014/main" id="{CFC0FDD1-2443-C0F6-FD8C-D9C10B99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0" name="AutoShape 20">
            <a:extLst>
              <a:ext uri="{FF2B5EF4-FFF2-40B4-BE49-F238E27FC236}">
                <a16:creationId xmlns:a16="http://schemas.microsoft.com/office/drawing/2014/main" id="{99EB6F92-CC37-7190-1A94-86FFB2829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1" name="AutoShape 21">
            <a:extLst>
              <a:ext uri="{FF2B5EF4-FFF2-40B4-BE49-F238E27FC236}">
                <a16:creationId xmlns:a16="http://schemas.microsoft.com/office/drawing/2014/main" id="{934602E3-C575-1A79-6140-C823BC66C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22" name="Text Box 22">
            <a:extLst>
              <a:ext uri="{FF2B5EF4-FFF2-40B4-BE49-F238E27FC236}">
                <a16:creationId xmlns:a16="http://schemas.microsoft.com/office/drawing/2014/main" id="{25EA5DEE-18FE-EDD8-BEB5-491E69C7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30423" name="Text Box 23">
            <a:extLst>
              <a:ext uri="{FF2B5EF4-FFF2-40B4-BE49-F238E27FC236}">
                <a16:creationId xmlns:a16="http://schemas.microsoft.com/office/drawing/2014/main" id="{0D26CC73-97B5-F5FF-2690-F7C3122B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30424" name="Line 24">
            <a:extLst>
              <a:ext uri="{FF2B5EF4-FFF2-40B4-BE49-F238E27FC236}">
                <a16:creationId xmlns:a16="http://schemas.microsoft.com/office/drawing/2014/main" id="{33F68CA1-4F8F-8E1B-71E1-C01C1B90A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0432" name="Group 32">
            <a:extLst>
              <a:ext uri="{FF2B5EF4-FFF2-40B4-BE49-F238E27FC236}">
                <a16:creationId xmlns:a16="http://schemas.microsoft.com/office/drawing/2014/main" id="{C72C8099-D865-BA2C-A71C-D68412F9D3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30433" name="Text Box 33">
              <a:extLst>
                <a:ext uri="{FF2B5EF4-FFF2-40B4-BE49-F238E27FC236}">
                  <a16:creationId xmlns:a16="http://schemas.microsoft.com/office/drawing/2014/main" id="{9411E425-BB4D-76B7-9B11-A4B79F6F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locate pointer p</a:t>
              </a:r>
            </a:p>
          </p:txBody>
        </p:sp>
        <p:sp>
          <p:nvSpPr>
            <p:cNvPr id="230434" name="Line 34">
              <a:extLst>
                <a:ext uri="{FF2B5EF4-FFF2-40B4-BE49-F238E27FC236}">
                  <a16:creationId xmlns:a16="http://schemas.microsoft.com/office/drawing/2014/main" id="{51FB2156-6EC2-C34D-6178-3D3B275D9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199E533-4EFA-8615-B8D8-A89C7A247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1FEBAAA1-B6CB-985D-DD17-F3FC4A372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 &amp;&amp; 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f(p-&gt;data);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6788" name="Group 4">
            <a:extLst>
              <a:ext uri="{FF2B5EF4-FFF2-40B4-BE49-F238E27FC236}">
                <a16:creationId xmlns:a16="http://schemas.microsoft.com/office/drawing/2014/main" id="{E8477613-E313-541D-4039-3368A7565C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38788"/>
            <a:ext cx="685800" cy="762000"/>
            <a:chOff x="1488" y="1968"/>
            <a:chExt cx="432" cy="480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3962E5FB-55F0-3018-0258-D884FCFB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B2E7F20D-DD80-8F5A-553B-6EA4180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" name="Group 7">
            <a:extLst>
              <a:ext uri="{FF2B5EF4-FFF2-40B4-BE49-F238E27FC236}">
                <a16:creationId xmlns:a16="http://schemas.microsoft.com/office/drawing/2014/main" id="{70575769-E475-24F2-E233-B230B9CA8D5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564188"/>
            <a:ext cx="685800" cy="762000"/>
            <a:chOff x="1488" y="1968"/>
            <a:chExt cx="432" cy="480"/>
          </a:xfrm>
        </p:grpSpPr>
        <p:sp>
          <p:nvSpPr>
            <p:cNvPr id="246792" name="Rectangle 8">
              <a:extLst>
                <a:ext uri="{FF2B5EF4-FFF2-40B4-BE49-F238E27FC236}">
                  <a16:creationId xmlns:a16="http://schemas.microsoft.com/office/drawing/2014/main" id="{D9313DCE-E264-F9B5-A745-2A49F7C4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4756D9B3-2C06-AD83-C212-1B6C7AFE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2427D874-B836-80A2-D413-8E7CF03B809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564188"/>
            <a:ext cx="685800" cy="762000"/>
            <a:chOff x="1488" y="1968"/>
            <a:chExt cx="432" cy="480"/>
          </a:xfrm>
        </p:grpSpPr>
        <p:sp>
          <p:nvSpPr>
            <p:cNvPr id="246795" name="Rectangle 11">
              <a:extLst>
                <a:ext uri="{FF2B5EF4-FFF2-40B4-BE49-F238E27FC236}">
                  <a16:creationId xmlns:a16="http://schemas.microsoft.com/office/drawing/2014/main" id="{D2D5CC4C-9D25-F0E8-2D43-11EE7B01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33DF9148-290C-5372-F883-9002BBF4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7" name="Group 13">
            <a:extLst>
              <a:ext uri="{FF2B5EF4-FFF2-40B4-BE49-F238E27FC236}">
                <a16:creationId xmlns:a16="http://schemas.microsoft.com/office/drawing/2014/main" id="{790EA854-F583-E128-0ADB-CCA1F73CA3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564188"/>
            <a:ext cx="685800" cy="762000"/>
            <a:chOff x="1488" y="1968"/>
            <a:chExt cx="432" cy="480"/>
          </a:xfrm>
        </p:grpSpPr>
        <p:sp>
          <p:nvSpPr>
            <p:cNvPr id="246798" name="Rectangle 14">
              <a:extLst>
                <a:ext uri="{FF2B5EF4-FFF2-40B4-BE49-F238E27FC236}">
                  <a16:creationId xmlns:a16="http://schemas.microsoft.com/office/drawing/2014/main" id="{8229E5EA-CC78-5D0D-8BF1-AC873C4C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9" name="Rectangle 15">
              <a:extLst>
                <a:ext uri="{FF2B5EF4-FFF2-40B4-BE49-F238E27FC236}">
                  <a16:creationId xmlns:a16="http://schemas.microsoft.com/office/drawing/2014/main" id="{567C716A-304D-FAAF-6400-C19DF048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46800" name="Line 16">
            <a:extLst>
              <a:ext uri="{FF2B5EF4-FFF2-40B4-BE49-F238E27FC236}">
                <a16:creationId xmlns:a16="http://schemas.microsoft.com/office/drawing/2014/main" id="{81747935-38B9-CF2E-6A45-D7902436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27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1" name="Text Box 17">
            <a:extLst>
              <a:ext uri="{FF2B5EF4-FFF2-40B4-BE49-F238E27FC236}">
                <a16:creationId xmlns:a16="http://schemas.microsoft.com/office/drawing/2014/main" id="{B42D0FFA-F825-E8C8-2029-2B4C83E0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86388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46802" name="AutoShape 18">
            <a:extLst>
              <a:ext uri="{FF2B5EF4-FFF2-40B4-BE49-F238E27FC236}">
                <a16:creationId xmlns:a16="http://schemas.microsoft.com/office/drawing/2014/main" id="{96A0F7F3-9016-BB6B-3D9C-5A51505FAFB3}"/>
              </a:ext>
            </a:extLst>
          </p:cNvPr>
          <p:cNvCxnSpPr>
            <a:cxnSpLocks noChangeShapeType="1"/>
            <a:stCxn id="246790" idx="3"/>
            <a:endCxn id="246792" idx="1"/>
          </p:cNvCxnSpPr>
          <p:nvPr/>
        </p:nvCxnSpPr>
        <p:spPr bwMode="auto">
          <a:xfrm flipV="1">
            <a:off x="2971800" y="5754688"/>
            <a:ext cx="609600" cy="355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3" name="AutoShape 19">
            <a:extLst>
              <a:ext uri="{FF2B5EF4-FFF2-40B4-BE49-F238E27FC236}">
                <a16:creationId xmlns:a16="http://schemas.microsoft.com/office/drawing/2014/main" id="{00450068-D40B-33A3-C2DE-74B364AFEF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4" name="AutoShape 20">
            <a:extLst>
              <a:ext uri="{FF2B5EF4-FFF2-40B4-BE49-F238E27FC236}">
                <a16:creationId xmlns:a16="http://schemas.microsoft.com/office/drawing/2014/main" id="{2DF39F8D-B1DD-FE45-1FD1-6B1CB2917E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57927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5" name="AutoShape 21">
            <a:extLst>
              <a:ext uri="{FF2B5EF4-FFF2-40B4-BE49-F238E27FC236}">
                <a16:creationId xmlns:a16="http://schemas.microsoft.com/office/drawing/2014/main" id="{1888256B-26F0-4682-395C-296CB364E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B57753F-7841-E0A7-E538-48047594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562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1367C4E-AF0A-D3B6-5033-8A02F2C4F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 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EDA7458-0E43-E80E-72F1-EE684366C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Linked list:</a:t>
            </a:r>
          </a:p>
          <a:p>
            <a:pPr lvl="1"/>
            <a:r>
              <a:rPr lang="en-US" altLang="zh-CN" sz="2400"/>
              <a:t>better space usage---no waste</a:t>
            </a:r>
          </a:p>
          <a:p>
            <a:pPr lvl="1"/>
            <a:r>
              <a:rPr lang="en-US" altLang="zh-CN" sz="2400"/>
              <a:t>good time complexity</a:t>
            </a:r>
          </a:p>
          <a:p>
            <a:pPr lvl="2"/>
            <a:r>
              <a:rPr lang="en-US" altLang="zh-CN" sz="2000"/>
              <a:t>insert or delete take linear time</a:t>
            </a:r>
          </a:p>
          <a:p>
            <a:pPr lvl="2"/>
            <a:r>
              <a:rPr lang="en-US" altLang="zh-CN" sz="2000"/>
              <a:t>but have to search the data sequential,  :-(</a:t>
            </a:r>
          </a:p>
          <a:p>
            <a:r>
              <a:rPr lang="en-US" altLang="zh-CN" sz="2800"/>
              <a:t>Several other variants:</a:t>
            </a:r>
          </a:p>
          <a:p>
            <a:pPr lvl="1"/>
            <a:r>
              <a:rPr lang="en-US" altLang="zh-CN" sz="2400"/>
              <a:t>circular linked list</a:t>
            </a:r>
          </a:p>
          <a:p>
            <a:pPr lvl="1"/>
            <a:r>
              <a:rPr lang="en-US" altLang="zh-CN" sz="2400"/>
              <a:t>doubly linked list</a:t>
            </a:r>
          </a:p>
          <a:p>
            <a:pPr lvl="1"/>
            <a:r>
              <a:rPr lang="en-US" altLang="zh-CN" sz="2400"/>
              <a:t>doubly circular linked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8BCB-A528-77F2-ED3C-D9FB87AD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4569CB2-3783-F64B-4A01-16B394A82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C079A1A8-7885-FD9E-601D-83A69404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3600" dirty="0"/>
              <a:t>Circular Linked List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131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388DEEE5-BC28-6805-C8A5-CD4F8A6E0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Circular Linked List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F230F50-2DD9-2700-099B-40BDAF51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All pointers forms a circle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the first node has two fields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head: points to the head of the list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tail: points to the tail of the list</a:t>
            </a:r>
          </a:p>
        </p:txBody>
      </p:sp>
      <p:grpSp>
        <p:nvGrpSpPr>
          <p:cNvPr id="231429" name="Group 5">
            <a:extLst>
              <a:ext uri="{FF2B5EF4-FFF2-40B4-BE49-F238E27FC236}">
                <a16:creationId xmlns:a16="http://schemas.microsoft.com/office/drawing/2014/main" id="{5CF222BC-9345-A2ED-AE66-6B5F9A562AC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54400"/>
            <a:ext cx="685800" cy="762000"/>
            <a:chOff x="1488" y="1968"/>
            <a:chExt cx="432" cy="480"/>
          </a:xfrm>
        </p:grpSpPr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DEF1C6F1-5149-BCEB-64F4-F6EC4C54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head</a:t>
              </a:r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15DC8C8C-BAC0-C2A9-2BBC-9C1809E8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tail</a:t>
              </a:r>
            </a:p>
          </p:txBody>
        </p:sp>
      </p:grpSp>
      <p:grpSp>
        <p:nvGrpSpPr>
          <p:cNvPr id="231432" name="Group 8">
            <a:extLst>
              <a:ext uri="{FF2B5EF4-FFF2-40B4-BE49-F238E27FC236}">
                <a16:creationId xmlns:a16="http://schemas.microsoft.com/office/drawing/2014/main" id="{F49CE3C2-681F-17C1-010B-143E22E6DD4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454400"/>
            <a:ext cx="685800" cy="762000"/>
            <a:chOff x="1488" y="1968"/>
            <a:chExt cx="432" cy="480"/>
          </a:xfrm>
        </p:grpSpPr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9710002D-A681-E5CF-CCE0-F361FA0E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4" name="Rectangle 10">
              <a:extLst>
                <a:ext uri="{FF2B5EF4-FFF2-40B4-BE49-F238E27FC236}">
                  <a16:creationId xmlns:a16="http://schemas.microsoft.com/office/drawing/2014/main" id="{B54345DC-0C2E-53E8-0F6B-D205D922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5" name="Group 11">
            <a:extLst>
              <a:ext uri="{FF2B5EF4-FFF2-40B4-BE49-F238E27FC236}">
                <a16:creationId xmlns:a16="http://schemas.microsoft.com/office/drawing/2014/main" id="{5DB04808-7612-CB7F-7022-B208465B170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54400"/>
            <a:ext cx="685800" cy="762000"/>
            <a:chOff x="1488" y="1968"/>
            <a:chExt cx="432" cy="480"/>
          </a:xfrm>
        </p:grpSpPr>
        <p:sp>
          <p:nvSpPr>
            <p:cNvPr id="231436" name="Rectangle 12">
              <a:extLst>
                <a:ext uri="{FF2B5EF4-FFF2-40B4-BE49-F238E27FC236}">
                  <a16:creationId xmlns:a16="http://schemas.microsoft.com/office/drawing/2014/main" id="{A7404C1F-BB50-298F-2A87-D0C094A1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7" name="Rectangle 13">
              <a:extLst>
                <a:ext uri="{FF2B5EF4-FFF2-40B4-BE49-F238E27FC236}">
                  <a16:creationId xmlns:a16="http://schemas.microsoft.com/office/drawing/2014/main" id="{0D77D5E6-92BB-8E8A-D70D-A8B322E11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8" name="Group 14">
            <a:extLst>
              <a:ext uri="{FF2B5EF4-FFF2-40B4-BE49-F238E27FC236}">
                <a16:creationId xmlns:a16="http://schemas.microsoft.com/office/drawing/2014/main" id="{6F4EE71E-D2D8-7E17-BB8E-3C107B5BC4B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54400"/>
            <a:ext cx="685800" cy="762000"/>
            <a:chOff x="1488" y="1968"/>
            <a:chExt cx="432" cy="480"/>
          </a:xfrm>
        </p:grpSpPr>
        <p:sp>
          <p:nvSpPr>
            <p:cNvPr id="231439" name="Rectangle 15">
              <a:extLst>
                <a:ext uri="{FF2B5EF4-FFF2-40B4-BE49-F238E27FC236}">
                  <a16:creationId xmlns:a16="http://schemas.microsoft.com/office/drawing/2014/main" id="{871CCC2E-5A80-7768-67C8-7BE404CD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40" name="Rectangle 16">
              <a:extLst>
                <a:ext uri="{FF2B5EF4-FFF2-40B4-BE49-F238E27FC236}">
                  <a16:creationId xmlns:a16="http://schemas.microsoft.com/office/drawing/2014/main" id="{2D280598-743C-657C-9A0E-D8624A6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1441" name="Line 17">
            <a:extLst>
              <a:ext uri="{FF2B5EF4-FFF2-40B4-BE49-F238E27FC236}">
                <a16:creationId xmlns:a16="http://schemas.microsoft.com/office/drawing/2014/main" id="{2CB05C75-4B1C-FF9D-2AB0-AA5596BA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8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42" name="Text Box 18">
            <a:extLst>
              <a:ext uri="{FF2B5EF4-FFF2-40B4-BE49-F238E27FC236}">
                <a16:creationId xmlns:a16="http://schemas.microsoft.com/office/drawing/2014/main" id="{8E99CDB2-5E8A-4C25-9F20-2E2F3946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1444" name="AutoShape 20">
            <a:extLst>
              <a:ext uri="{FF2B5EF4-FFF2-40B4-BE49-F238E27FC236}">
                <a16:creationId xmlns:a16="http://schemas.microsoft.com/office/drawing/2014/main" id="{621D25DF-3C4C-7BD0-AE41-7A5A3D6D5C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3400" y="3606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5" name="AutoShape 21">
            <a:extLst>
              <a:ext uri="{FF2B5EF4-FFF2-40B4-BE49-F238E27FC236}">
                <a16:creationId xmlns:a16="http://schemas.microsoft.com/office/drawing/2014/main" id="{FD3C4378-F9FA-7ADA-9111-67FB7674AC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38800" y="36830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8" name="AutoShape 24">
            <a:extLst>
              <a:ext uri="{FF2B5EF4-FFF2-40B4-BE49-F238E27FC236}">
                <a16:creationId xmlns:a16="http://schemas.microsoft.com/office/drawing/2014/main" id="{A413DAEA-4CAD-2542-3883-196285D407BC}"/>
              </a:ext>
            </a:extLst>
          </p:cNvPr>
          <p:cNvCxnSpPr>
            <a:cxnSpLocks noChangeShapeType="1"/>
            <a:stCxn id="231440" idx="3"/>
            <a:endCxn id="231433" idx="1"/>
          </p:cNvCxnSpPr>
          <p:nvPr/>
        </p:nvCxnSpPr>
        <p:spPr bwMode="auto">
          <a:xfrm flipH="1" flipV="1">
            <a:off x="3657600" y="3644900"/>
            <a:ext cx="3276600" cy="381000"/>
          </a:xfrm>
          <a:prstGeom prst="curvedConnector5">
            <a:avLst>
              <a:gd name="adj1" fmla="val -6977"/>
              <a:gd name="adj2" fmla="val 297917"/>
              <a:gd name="adj3" fmla="val 106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9" name="AutoShape 25">
            <a:extLst>
              <a:ext uri="{FF2B5EF4-FFF2-40B4-BE49-F238E27FC236}">
                <a16:creationId xmlns:a16="http://schemas.microsoft.com/office/drawing/2014/main" id="{94479DD0-5D4E-B658-7E8F-3016626801A8}"/>
              </a:ext>
            </a:extLst>
          </p:cNvPr>
          <p:cNvCxnSpPr>
            <a:cxnSpLocks noChangeShapeType="1"/>
            <a:stCxn id="231430" idx="3"/>
            <a:endCxn id="231433" idx="1"/>
          </p:cNvCxnSpPr>
          <p:nvPr/>
        </p:nvCxnSpPr>
        <p:spPr bwMode="auto">
          <a:xfrm>
            <a:off x="3048000" y="3644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51" name="AutoShape 27">
            <a:extLst>
              <a:ext uri="{FF2B5EF4-FFF2-40B4-BE49-F238E27FC236}">
                <a16:creationId xmlns:a16="http://schemas.microsoft.com/office/drawing/2014/main" id="{3254ADDF-5123-F1E2-42A6-5297E0CDEC1F}"/>
              </a:ext>
            </a:extLst>
          </p:cNvPr>
          <p:cNvCxnSpPr>
            <a:cxnSpLocks noChangeShapeType="1"/>
            <a:stCxn id="231431" idx="2"/>
            <a:endCxn id="231439" idx="1"/>
          </p:cNvCxnSpPr>
          <p:nvPr/>
        </p:nvCxnSpPr>
        <p:spPr bwMode="auto">
          <a:xfrm rot="5400000" flipH="1" flipV="1">
            <a:off x="4191000" y="2159000"/>
            <a:ext cx="571500" cy="3543300"/>
          </a:xfrm>
          <a:prstGeom prst="curvedConnector4">
            <a:avLst>
              <a:gd name="adj1" fmla="val -40000"/>
              <a:gd name="adj2" fmla="val 95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3DBBEE8-AAE4-8D0A-78ED-3C7507DA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B6ECF10-F3CE-358E-0512-48141F91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973FF426-AE23-0900-8247-8EA4FF8B5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List---Implementation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88A92D08-F45E-2019-A66A-F920398D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Node_t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Node_t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Node_t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Node_t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232471" name="Group 23">
            <a:extLst>
              <a:ext uri="{FF2B5EF4-FFF2-40B4-BE49-F238E27FC236}">
                <a16:creationId xmlns:a16="http://schemas.microsoft.com/office/drawing/2014/main" id="{77AEA595-40A5-63F9-5A81-DEE03BB6B0B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5486400" cy="939800"/>
            <a:chOff x="912" y="2064"/>
            <a:chExt cx="3456" cy="592"/>
          </a:xfrm>
        </p:grpSpPr>
        <p:grpSp>
          <p:nvGrpSpPr>
            <p:cNvPr id="232452" name="Group 4">
              <a:extLst>
                <a:ext uri="{FF2B5EF4-FFF2-40B4-BE49-F238E27FC236}">
                  <a16:creationId xmlns:a16="http://schemas.microsoft.com/office/drawing/2014/main" id="{26763268-D03A-4A4A-300E-70D5CAE42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76"/>
              <a:ext cx="432" cy="480"/>
              <a:chOff x="1488" y="1968"/>
              <a:chExt cx="432" cy="480"/>
            </a:xfrm>
          </p:grpSpPr>
          <p:sp>
            <p:nvSpPr>
              <p:cNvPr id="232453" name="Rectangle 5">
                <a:extLst>
                  <a:ext uri="{FF2B5EF4-FFF2-40B4-BE49-F238E27FC236}">
                    <a16:creationId xmlns:a16="http://schemas.microsoft.com/office/drawing/2014/main" id="{85359FEA-0FE7-7939-8AA3-77C2A972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head</a:t>
                </a:r>
              </a:p>
            </p:txBody>
          </p:sp>
          <p:sp>
            <p:nvSpPr>
              <p:cNvPr id="232454" name="Rectangle 6">
                <a:extLst>
                  <a:ext uri="{FF2B5EF4-FFF2-40B4-BE49-F238E27FC236}">
                    <a16:creationId xmlns:a16="http://schemas.microsoft.com/office/drawing/2014/main" id="{4B6EBCC3-F101-D8A6-7A60-037AD5C3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tail</a:t>
                </a:r>
              </a:p>
            </p:txBody>
          </p:sp>
        </p:grpSp>
        <p:grpSp>
          <p:nvGrpSpPr>
            <p:cNvPr id="232455" name="Group 7">
              <a:extLst>
                <a:ext uri="{FF2B5EF4-FFF2-40B4-BE49-F238E27FC236}">
                  <a16:creationId xmlns:a16="http://schemas.microsoft.com/office/drawing/2014/main" id="{F50BF213-B77B-2579-716C-2D6847DC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76"/>
              <a:ext cx="432" cy="480"/>
              <a:chOff x="1488" y="1968"/>
              <a:chExt cx="432" cy="480"/>
            </a:xfrm>
          </p:grpSpPr>
          <p:sp>
            <p:nvSpPr>
              <p:cNvPr id="232456" name="Rectangle 8">
                <a:extLst>
                  <a:ext uri="{FF2B5EF4-FFF2-40B4-BE49-F238E27FC236}">
                    <a16:creationId xmlns:a16="http://schemas.microsoft.com/office/drawing/2014/main" id="{2641D918-EA62-C680-A570-46726A80E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57" name="Rectangle 9">
                <a:extLst>
                  <a:ext uri="{FF2B5EF4-FFF2-40B4-BE49-F238E27FC236}">
                    <a16:creationId xmlns:a16="http://schemas.microsoft.com/office/drawing/2014/main" id="{72663CA9-6896-558C-64A5-85A0A56A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58" name="Group 10">
              <a:extLst>
                <a:ext uri="{FF2B5EF4-FFF2-40B4-BE49-F238E27FC236}">
                  <a16:creationId xmlns:a16="http://schemas.microsoft.com/office/drawing/2014/main" id="{1B1BCBA5-60DE-D146-24D4-BF722C796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76"/>
              <a:ext cx="432" cy="480"/>
              <a:chOff x="1488" y="1968"/>
              <a:chExt cx="432" cy="480"/>
            </a:xfrm>
          </p:grpSpPr>
          <p:sp>
            <p:nvSpPr>
              <p:cNvPr id="232459" name="Rectangle 11">
                <a:extLst>
                  <a:ext uri="{FF2B5EF4-FFF2-40B4-BE49-F238E27FC236}">
                    <a16:creationId xmlns:a16="http://schemas.microsoft.com/office/drawing/2014/main" id="{6C3E908A-0F4C-1AC0-164A-E314E6A70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0" name="Rectangle 12">
                <a:extLst>
                  <a:ext uri="{FF2B5EF4-FFF2-40B4-BE49-F238E27FC236}">
                    <a16:creationId xmlns:a16="http://schemas.microsoft.com/office/drawing/2014/main" id="{E382F02F-F059-461F-813E-A6172FE0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61" name="Group 13">
              <a:extLst>
                <a:ext uri="{FF2B5EF4-FFF2-40B4-BE49-F238E27FC236}">
                  <a16:creationId xmlns:a16="http://schemas.microsoft.com/office/drawing/2014/main" id="{E0319BB7-DB72-BFC6-D1C7-165DE22D2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76"/>
              <a:ext cx="432" cy="480"/>
              <a:chOff x="1488" y="1968"/>
              <a:chExt cx="432" cy="480"/>
            </a:xfrm>
          </p:grpSpPr>
          <p:sp>
            <p:nvSpPr>
              <p:cNvPr id="232462" name="Rectangle 14">
                <a:extLst>
                  <a:ext uri="{FF2B5EF4-FFF2-40B4-BE49-F238E27FC236}">
                    <a16:creationId xmlns:a16="http://schemas.microsoft.com/office/drawing/2014/main" id="{0058BDC0-042F-9807-3D82-B3E36335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3" name="Rectangle 15">
                <a:extLst>
                  <a:ext uri="{FF2B5EF4-FFF2-40B4-BE49-F238E27FC236}">
                    <a16:creationId xmlns:a16="http://schemas.microsoft.com/office/drawing/2014/main" id="{6C1CF596-A7FC-3DF9-7585-2A6A60C5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27F479AE-64D0-9686-168A-A7E14FA0D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5" name="Text Box 17">
              <a:extLst>
                <a:ext uri="{FF2B5EF4-FFF2-40B4-BE49-F238E27FC236}">
                  <a16:creationId xmlns:a16="http://schemas.microsoft.com/office/drawing/2014/main" id="{A95D962E-FD20-F5CB-0C3A-C05AE445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32466" name="AutoShape 18">
              <a:extLst>
                <a:ext uri="{FF2B5EF4-FFF2-40B4-BE49-F238E27FC236}">
                  <a16:creationId xmlns:a16="http://schemas.microsoft.com/office/drawing/2014/main" id="{5A221AAB-AD3F-8A51-544F-A4F64E392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27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7" name="AutoShape 19">
              <a:extLst>
                <a:ext uri="{FF2B5EF4-FFF2-40B4-BE49-F238E27FC236}">
                  <a16:creationId xmlns:a16="http://schemas.microsoft.com/office/drawing/2014/main" id="{45F22148-25A9-BBE7-03CA-89C4EB37F9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32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8" name="AutoShape 20">
              <a:extLst>
                <a:ext uri="{FF2B5EF4-FFF2-40B4-BE49-F238E27FC236}">
                  <a16:creationId xmlns:a16="http://schemas.microsoft.com/office/drawing/2014/main" id="{C1C8E645-DEBE-5CEF-DA8B-9E4ECF4EE395}"/>
                </a:ext>
              </a:extLst>
            </p:cNvPr>
            <p:cNvCxnSpPr>
              <a:cxnSpLocks noChangeShapeType="1"/>
              <a:stCxn id="232463" idx="3"/>
              <a:endCxn id="232456" idx="1"/>
            </p:cNvCxnSpPr>
            <p:nvPr/>
          </p:nvCxnSpPr>
          <p:spPr bwMode="auto">
            <a:xfrm flipH="1" flipV="1">
              <a:off x="2304" y="2296"/>
              <a:ext cx="2064" cy="240"/>
            </a:xfrm>
            <a:prstGeom prst="curvedConnector5">
              <a:avLst>
                <a:gd name="adj1" fmla="val -6977"/>
                <a:gd name="adj2" fmla="val 297917"/>
                <a:gd name="adj3" fmla="val 10697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9" name="AutoShape 21">
              <a:extLst>
                <a:ext uri="{FF2B5EF4-FFF2-40B4-BE49-F238E27FC236}">
                  <a16:creationId xmlns:a16="http://schemas.microsoft.com/office/drawing/2014/main" id="{77DDD2CE-E2A9-0DF6-F6EB-7EF4F2A84B33}"/>
                </a:ext>
              </a:extLst>
            </p:cNvPr>
            <p:cNvCxnSpPr>
              <a:cxnSpLocks noChangeShapeType="1"/>
              <a:stCxn id="232453" idx="3"/>
              <a:endCxn id="232456" idx="1"/>
            </p:cNvCxnSpPr>
            <p:nvPr/>
          </p:nvCxnSpPr>
          <p:spPr bwMode="auto">
            <a:xfrm>
              <a:off x="1920" y="229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70" name="AutoShape 22">
              <a:extLst>
                <a:ext uri="{FF2B5EF4-FFF2-40B4-BE49-F238E27FC236}">
                  <a16:creationId xmlns:a16="http://schemas.microsoft.com/office/drawing/2014/main" id="{315F3607-409C-5B48-41B8-7D444639122C}"/>
                </a:ext>
              </a:extLst>
            </p:cNvPr>
            <p:cNvCxnSpPr>
              <a:cxnSpLocks noChangeShapeType="1"/>
              <a:stCxn id="232454" idx="2"/>
              <a:endCxn id="232462" idx="1"/>
            </p:cNvCxnSpPr>
            <p:nvPr/>
          </p:nvCxnSpPr>
          <p:spPr bwMode="auto">
            <a:xfrm rot="5400000" flipH="1" flipV="1">
              <a:off x="2640" y="1360"/>
              <a:ext cx="360" cy="2232"/>
            </a:xfrm>
            <a:prstGeom prst="curvedConnector4">
              <a:avLst>
                <a:gd name="adj1" fmla="val -40000"/>
                <a:gd name="adj2" fmla="val 9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98EA0BA-AC20-78D5-C407-0A4EDEA8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 #1: Polynomials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B423F06-5EC6-3E9F-788C-DBE57119D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Polynomials: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where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Symbol" pitchFamily="2" charset="2"/>
              </a:rPr>
              <a:t>R</a:t>
            </a:r>
            <a:r>
              <a:rPr lang="en-US" altLang="zh-CN" dirty="0">
                <a:sym typeface="Symbol" pitchFamily="2" charset="2"/>
              </a:rPr>
              <a:t> and </a:t>
            </a:r>
            <a:r>
              <a:rPr lang="en-US" altLang="zh-CN" dirty="0" err="1">
                <a:sym typeface="Symbol" pitchFamily="2" charset="2"/>
              </a:rPr>
              <a:t>nN</a:t>
            </a: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represented by a linear list: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For this representation, all the list operations apply</a:t>
            </a:r>
          </a:p>
        </p:txBody>
      </p:sp>
      <p:pic>
        <p:nvPicPr>
          <p:cNvPr id="233477" name="Picture 5">
            <a:extLst>
              <a:ext uri="{FF2B5EF4-FFF2-40B4-BE49-F238E27FC236}">
                <a16:creationId xmlns:a16="http://schemas.microsoft.com/office/drawing/2014/main" id="{14EBB7F7-ABFC-E9DD-43BD-CD0BF88626F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9" name="Picture 7">
            <a:extLst>
              <a:ext uri="{FF2B5EF4-FFF2-40B4-BE49-F238E27FC236}">
                <a16:creationId xmlns:a16="http://schemas.microsoft.com/office/drawing/2014/main" id="{945463B1-262C-D556-E377-B65E48753F6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31369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0924444-28BD-EF65-B2F1-F3D8881DB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Application: Polynomials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B9677A9A-2E6E-F048-6B14-6C035F1EC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Space waste: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Consider this: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20001 items with 3 non-zeros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A refined representation:</a:t>
            </a:r>
          </a:p>
          <a:p>
            <a:pPr>
              <a:lnSpc>
                <a:spcPct val="90000"/>
              </a:lnSpc>
            </a:pP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c</a:t>
            </a:r>
            <a:r>
              <a:rPr lang="en-US" altLang="zh-CN" baseline="-25000" dirty="0">
                <a:sym typeface="Symbol" pitchFamily="2" charset="2"/>
              </a:rPr>
              <a:t>i</a:t>
            </a:r>
            <a:r>
              <a:rPr lang="en-US" altLang="zh-CN" dirty="0">
                <a:sym typeface="Symbol" pitchFamily="2" charset="2"/>
              </a:rPr>
              <a:t>&lt;&gt;0 for 0&lt;=</a:t>
            </a:r>
            <a:r>
              <a:rPr lang="en-US" altLang="zh-CN" dirty="0" err="1">
                <a:sym typeface="Symbol" pitchFamily="2" charset="2"/>
              </a:rPr>
              <a:t>i</a:t>
            </a:r>
            <a:r>
              <a:rPr lang="en-US" altLang="zh-CN" dirty="0">
                <a:sym typeface="Symbol" pitchFamily="2" charset="2"/>
              </a:rPr>
              <a:t>&lt;=m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2" charset="2"/>
              </a:rPr>
              <a:t>E.g.: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25A35C60-B677-7642-4866-AFE47F5565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71453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5" name="Picture 9">
            <a:extLst>
              <a:ext uri="{FF2B5EF4-FFF2-40B4-BE49-F238E27FC236}">
                <a16:creationId xmlns:a16="http://schemas.microsoft.com/office/drawing/2014/main" id="{1B036033-A219-3D5F-076B-DE409BCD07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751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7" name="Picture 11">
            <a:extLst>
              <a:ext uri="{FF2B5EF4-FFF2-40B4-BE49-F238E27FC236}">
                <a16:creationId xmlns:a16="http://schemas.microsoft.com/office/drawing/2014/main" id="{1C6B4419-1639-D3CB-94A2-82719615194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72200"/>
            <a:ext cx="56927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2AAFD1B7-539D-2C58-C4AC-C633A237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 ADT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C9E804D-3610-5444-07BD-2C4A35672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Abstract data type: </a:t>
            </a:r>
            <a:r>
              <a:rPr lang="en-US" altLang="zh-CN" dirty="0" err="1">
                <a:solidFill>
                  <a:srgbClr val="0432FF"/>
                </a:solidFill>
              </a:rPr>
              <a:t>Tuple_t</a:t>
            </a:r>
            <a:endParaRPr lang="en-US" altLang="zh-CN" dirty="0">
              <a:solidFill>
                <a:srgbClr val="0432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to represent the polynomial data type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operations: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// constructors: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s);  // (f, 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Projections: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Tuple_second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67A872B-75BE-CF43-1EBF-7ABABE18C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 Interface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33CDFBD-223D-B916-3A67-9A39AA06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tuple.h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TUPLE_H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TUPLE_H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Tuple_second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A7C4E9A8-1F73-17DA-2FFE-F91602C4A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 Implementation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1EAD25B-1957-B4AA-E14D-3F7D716A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tuple.c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first;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second;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the function implementation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as exercises.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E1E8-3744-B316-D2CF-858F40EC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ADT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3EE3F-0E1D-1DBC-BA9A-9D1D9D81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</a:p>
          <a:p>
            <a:pPr lvl="1"/>
            <a:r>
              <a:rPr kumimoji="1" lang="en-US" altLang="zh-CN" dirty="0" err="1"/>
              <a:t>List_t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Tuple_t</a:t>
            </a:r>
            <a:r>
              <a:rPr kumimoji="1" lang="en-US" altLang="zh-CN" dirty="0"/>
              <a:t>&lt;double,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nat</a:t>
            </a:r>
            <a:r>
              <a:rPr kumimoji="1" lang="en-US" altLang="zh-CN" dirty="0"/>
              <a:t>&gt;&gt;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instead:</a:t>
            </a:r>
          </a:p>
          <a:p>
            <a:pPr lvl="1"/>
            <a:r>
              <a:rPr kumimoji="1" lang="en-US" altLang="zh-CN" dirty="0" err="1"/>
              <a:t>List_t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2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942B5F-B63A-19D4-AC47-D77D2B7A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5017DDB-1787-A8A9-BBCF-A525ADC62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coeffs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Polyn_sub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Polyn_mult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Polyn_div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B4A1252-191C-9744-4A91-AA0FF991E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F92F241-AD89-AB67-1BB0-83AADB7E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file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coffes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1CB8-E5F4-8319-612D-25CB3009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F0F52450-2761-08A6-5DB4-BD1191964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1F62604A-9EFC-0ABB-2861-723DA0721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file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coeffs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Polyn_t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p));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coeffs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coeffs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 exercises. </a:t>
            </a:r>
          </a:p>
        </p:txBody>
      </p:sp>
    </p:spTree>
    <p:extLst>
      <p:ext uri="{BB962C8B-B14F-4D97-AF65-F5344CB8AC3E}">
        <p14:creationId xmlns:p14="http://schemas.microsoft.com/office/powerpoint/2010/main" val="13086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8A00454-4BCF-9A19-6009-F4D8F6B93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4E7B776-0108-2901-F73A-885E2308D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list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void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39A4FEB-F1F3-C1E3-5627-799D9D2B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Application#2: Dictionary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122CE41-2F5F-62FF-0891-F8F30469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Dictionary: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en-US" altLang="zh-CN" dirty="0">
                <a:solidFill>
                  <a:srgbClr val="0432FF"/>
                </a:solidFill>
              </a:rPr>
              <a:t>k</a:t>
            </a:r>
            <a:r>
              <a:rPr lang="en-US" altLang="zh-CN" baseline="-25000" dirty="0">
                <a:solidFill>
                  <a:srgbClr val="0432FF"/>
                </a:solidFill>
              </a:rPr>
              <a:t>i</a:t>
            </a:r>
            <a:r>
              <a:rPr lang="en-US" altLang="zh-CN" dirty="0"/>
              <a:t> are keys and </a:t>
            </a:r>
            <a:r>
              <a:rPr lang="en-US" altLang="zh-CN" dirty="0">
                <a:solidFill>
                  <a:srgbClr val="0432FF"/>
                </a:solidFill>
              </a:rPr>
              <a:t>v</a:t>
            </a:r>
            <a:r>
              <a:rPr lang="en-US" altLang="zh-CN" baseline="-25000" dirty="0">
                <a:solidFill>
                  <a:srgbClr val="0432FF"/>
                </a:solidFill>
              </a:rPr>
              <a:t>i</a:t>
            </a:r>
            <a:r>
              <a:rPr lang="en-US" altLang="zh-CN" dirty="0"/>
              <a:t> are value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all </a:t>
            </a:r>
            <a:r>
              <a:rPr lang="en-US" altLang="zh-CN" dirty="0">
                <a:solidFill>
                  <a:srgbClr val="0432FF"/>
                </a:solidFill>
                <a:sym typeface="Symbol" pitchFamily="2" charset="2"/>
              </a:rPr>
              <a:t>k</a:t>
            </a:r>
            <a:r>
              <a:rPr lang="en-US" altLang="zh-CN" baseline="-25000" dirty="0">
                <a:solidFill>
                  <a:srgbClr val="0432FF"/>
                </a:solidFill>
                <a:sym typeface="Symbol" pitchFamily="2" charset="2"/>
              </a:rPr>
              <a:t>i</a:t>
            </a:r>
            <a:r>
              <a:rPr lang="en-US" altLang="zh-CN" dirty="0">
                <a:sym typeface="Symbol" pitchFamily="2" charset="2"/>
              </a:rPr>
              <a:t> are comparable and distinct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How do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we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represent dictionary?</a:t>
            </a:r>
          </a:p>
          <a:p>
            <a:pPr lvl="2"/>
            <a:r>
              <a:rPr lang="en-US" altLang="zh-CN" dirty="0">
                <a:sym typeface="Symbol" pitchFamily="2" charset="2"/>
              </a:rPr>
              <a:t>many ideas (we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will</a:t>
            </a:r>
            <a:r>
              <a:rPr lang="en-US" altLang="zh-CN" dirty="0">
                <a:sym typeface="Symbol" pitchFamily="2" charset="2"/>
              </a:rPr>
              <a:t> discuss more in future)</a:t>
            </a:r>
          </a:p>
          <a:p>
            <a:pPr lvl="2"/>
            <a:r>
              <a:rPr lang="en-US" altLang="zh-CN" dirty="0">
                <a:sym typeface="Symbol" pitchFamily="2" charset="2"/>
              </a:rPr>
              <a:t>for now, we make use of a linear list</a:t>
            </a:r>
          </a:p>
        </p:txBody>
      </p:sp>
      <p:pic>
        <p:nvPicPr>
          <p:cNvPr id="250889" name="Picture 9">
            <a:extLst>
              <a:ext uri="{FF2B5EF4-FFF2-40B4-BE49-F238E27FC236}">
                <a16:creationId xmlns:a16="http://schemas.microsoft.com/office/drawing/2014/main" id="{96B94E3E-1DF6-8728-F612-B543476E58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60650"/>
            <a:ext cx="70294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6959213-B40D-D872-21B8-E56819D7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ADT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A2BBF47-8271-AC98-D27F-7007943D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Abstract data type: </a:t>
            </a:r>
            <a:r>
              <a:rPr lang="en-US" altLang="zh-CN" sz="3600" dirty="0" err="1">
                <a:solidFill>
                  <a:srgbClr val="0432FF"/>
                </a:solidFill>
              </a:rPr>
              <a:t>Dict_t</a:t>
            </a:r>
            <a:endParaRPr lang="en-US" altLang="zh-CN" sz="3600" dirty="0">
              <a:solidFill>
                <a:srgbClr val="0432FF"/>
              </a:solidFill>
            </a:endParaRPr>
          </a:p>
          <a:p>
            <a:pPr lvl="1"/>
            <a:r>
              <a:rPr lang="en-US" altLang="zh-CN" sz="3200" dirty="0"/>
              <a:t>represent the dictionary data type</a:t>
            </a:r>
          </a:p>
          <a:p>
            <a:r>
              <a:rPr lang="en-US" altLang="zh-CN" sz="3600" dirty="0"/>
              <a:t>operations: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D4A0118-F7DE-13C3-69A9-BC4FFF2F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altLang="zh-CN" dirty="0"/>
              <a:t>ict</a:t>
            </a:r>
            <a:r>
              <a:rPr lang="en-US" altLang="zh-CN" dirty="0">
                <a:latin typeface="Arial" panose="020B0604020202020204" pitchFamily="34" charset="0"/>
              </a:rPr>
              <a:t>ionary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/>
              <a:t>Interface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BF86E9-6DA4-450B-977F-46E64706E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D0614AF8-1B1D-BD95-DCF5-810FC24E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0484767E-B794-DEBA-5B25-7C7988B10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16B2D0F-F579-F82F-DF16-3C5C48E6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FF51FD81-CB11-8D47-E4F7-4AADA3B6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file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(*d));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d-&gt;l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exercises.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30FA361-2F0F-AA85-0140-3C6DD24DD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984E938-D8C2-48D4-7FE4-C2FCE87F4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Linked list is a self-reference structure: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to simplify operations, we add a unique head node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head</a:t>
            </a:r>
            <a:r>
              <a:rPr lang="en-US" altLang="zh-CN" dirty="0">
                <a:latin typeface="Helvetica" pitchFamily="2" charset="0"/>
              </a:rPr>
              <a:t>”</a:t>
            </a:r>
            <a:endParaRPr lang="en-US" altLang="zh-CN" dirty="0"/>
          </a:p>
          <a:p>
            <a:pPr lvl="2"/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head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does not belong to the list</a:t>
            </a:r>
          </a:p>
          <a:p>
            <a:pPr lvl="2"/>
            <a:r>
              <a:rPr lang="en-US" altLang="zh-CN" dirty="0"/>
              <a:t>may hold meta information of the list (e.g., length)</a:t>
            </a:r>
          </a:p>
        </p:txBody>
      </p:sp>
      <p:grpSp>
        <p:nvGrpSpPr>
          <p:cNvPr id="171043" name="Group 35">
            <a:extLst>
              <a:ext uri="{FF2B5EF4-FFF2-40B4-BE49-F238E27FC236}">
                <a16:creationId xmlns:a16="http://schemas.microsoft.com/office/drawing/2014/main" id="{35FE7D62-7A55-701A-85F3-46121D44BA2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46400"/>
            <a:ext cx="6781800" cy="939800"/>
            <a:chOff x="912" y="1856"/>
            <a:chExt cx="4272" cy="592"/>
          </a:xfrm>
        </p:grpSpPr>
        <p:grpSp>
          <p:nvGrpSpPr>
            <p:cNvPr id="171026" name="Group 18">
              <a:extLst>
                <a:ext uri="{FF2B5EF4-FFF2-40B4-BE49-F238E27FC236}">
                  <a16:creationId xmlns:a16="http://schemas.microsoft.com/office/drawing/2014/main" id="{1014FB77-8FED-1D50-F11E-747CADA5B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71024" name="Rectangle 16">
                <a:extLst>
                  <a:ext uri="{FF2B5EF4-FFF2-40B4-BE49-F238E27FC236}">
                    <a16:creationId xmlns:a16="http://schemas.microsoft.com/office/drawing/2014/main" id="{618601F9-7C58-141E-59AC-D8A075B2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5" name="Rectangle 17">
                <a:extLst>
                  <a:ext uri="{FF2B5EF4-FFF2-40B4-BE49-F238E27FC236}">
                    <a16:creationId xmlns:a16="http://schemas.microsoft.com/office/drawing/2014/main" id="{0BE0BFDF-7762-B4BE-3A75-92AD8CB6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27" name="Group 19">
              <a:extLst>
                <a:ext uri="{FF2B5EF4-FFF2-40B4-BE49-F238E27FC236}">
                  <a16:creationId xmlns:a16="http://schemas.microsoft.com/office/drawing/2014/main" id="{749AEF63-FDC9-7EAA-E0BE-87C28E4A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71028" name="Rectangle 20">
                <a:extLst>
                  <a:ext uri="{FF2B5EF4-FFF2-40B4-BE49-F238E27FC236}">
                    <a16:creationId xmlns:a16="http://schemas.microsoft.com/office/drawing/2014/main" id="{A08CECA0-9D22-9145-83B7-09CE587B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9" name="Rectangle 21">
                <a:extLst>
                  <a:ext uri="{FF2B5EF4-FFF2-40B4-BE49-F238E27FC236}">
                    <a16:creationId xmlns:a16="http://schemas.microsoft.com/office/drawing/2014/main" id="{C2CB3103-6501-AEA2-1FF6-B16A30B59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0" name="Group 22">
              <a:extLst>
                <a:ext uri="{FF2B5EF4-FFF2-40B4-BE49-F238E27FC236}">
                  <a16:creationId xmlns:a16="http://schemas.microsoft.com/office/drawing/2014/main" id="{2F543ABD-E70A-4B46-D7F0-B0D31C3C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71031" name="Rectangle 23">
                <a:extLst>
                  <a:ext uri="{FF2B5EF4-FFF2-40B4-BE49-F238E27FC236}">
                    <a16:creationId xmlns:a16="http://schemas.microsoft.com/office/drawing/2014/main" id="{AAE9D2C0-A61E-FAB8-7EAF-1EE96BF6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2" name="Rectangle 24">
                <a:extLst>
                  <a:ext uri="{FF2B5EF4-FFF2-40B4-BE49-F238E27FC236}">
                    <a16:creationId xmlns:a16="http://schemas.microsoft.com/office/drawing/2014/main" id="{8F648E51-42F2-08BE-7D71-1BF079AD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3" name="Group 25">
              <a:extLst>
                <a:ext uri="{FF2B5EF4-FFF2-40B4-BE49-F238E27FC236}">
                  <a16:creationId xmlns:a16="http://schemas.microsoft.com/office/drawing/2014/main" id="{4047B580-CFE8-8BBE-CDB7-313A9605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71034" name="Rectangle 26">
                <a:extLst>
                  <a:ext uri="{FF2B5EF4-FFF2-40B4-BE49-F238E27FC236}">
                    <a16:creationId xmlns:a16="http://schemas.microsoft.com/office/drawing/2014/main" id="{8BCC803C-3FAF-0AD9-B54D-087FF0A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5" name="Rectangle 27">
                <a:extLst>
                  <a:ext uri="{FF2B5EF4-FFF2-40B4-BE49-F238E27FC236}">
                    <a16:creationId xmlns:a16="http://schemas.microsoft.com/office/drawing/2014/main" id="{C91DFDBF-144D-85F5-6964-2B6153C2D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CED006EF-0D68-D885-51AF-414254CA9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7" name="Text Box 29">
              <a:extLst>
                <a:ext uri="{FF2B5EF4-FFF2-40B4-BE49-F238E27FC236}">
                  <a16:creationId xmlns:a16="http://schemas.microsoft.com/office/drawing/2014/main" id="{62935A76-B2DD-E43D-5353-1B364ACF9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71038" name="AutoShape 30">
              <a:extLst>
                <a:ext uri="{FF2B5EF4-FFF2-40B4-BE49-F238E27FC236}">
                  <a16:creationId xmlns:a16="http://schemas.microsoft.com/office/drawing/2014/main" id="{9AF2B326-D870-59A7-D928-17A4420E7803}"/>
                </a:ext>
              </a:extLst>
            </p:cNvPr>
            <p:cNvCxnSpPr>
              <a:cxnSpLocks noChangeShapeType="1"/>
              <a:stCxn id="171025" idx="3"/>
              <a:endCxn id="17102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39" name="AutoShape 31">
              <a:extLst>
                <a:ext uri="{FF2B5EF4-FFF2-40B4-BE49-F238E27FC236}">
                  <a16:creationId xmlns:a16="http://schemas.microsoft.com/office/drawing/2014/main" id="{8DA91EC6-49FB-1D49-5030-E0434A8D2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0" name="AutoShape 32">
              <a:extLst>
                <a:ext uri="{FF2B5EF4-FFF2-40B4-BE49-F238E27FC236}">
                  <a16:creationId xmlns:a16="http://schemas.microsoft.com/office/drawing/2014/main" id="{11FAE5A2-47BB-472D-32DC-1FA5DBA1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1" name="AutoShape 33">
              <a:extLst>
                <a:ext uri="{FF2B5EF4-FFF2-40B4-BE49-F238E27FC236}">
                  <a16:creationId xmlns:a16="http://schemas.microsoft.com/office/drawing/2014/main" id="{C8FB2165-E1D6-E02E-F300-0D0CEAD7A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042" name="Text Box 34">
              <a:extLst>
                <a:ext uri="{FF2B5EF4-FFF2-40B4-BE49-F238E27FC236}">
                  <a16:creationId xmlns:a16="http://schemas.microsoft.com/office/drawing/2014/main" id="{06340DD7-6E7C-901A-C024-E7A65228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6A5CB52-16D8-E628-1E49-2F0B3578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9300E5D-A353-ECE4-4987-2B2AA8CFB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CF1DF214-1FE6-E3C0-2C82-245D063D15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8D780A19-D39D-4617-FCF1-27CB7322F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A413950F-3003-58B3-EA09-5A5BB2E95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C3E4E7C-D433-B135-AB35-9E62BF31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A241FE04-9C67-84C2-E30A-3A31D331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16DD1BDF-F76A-64D3-FAC4-8321998BF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AAE69CC5-4413-AE17-2F16-E2D5D473A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3F724BF-BEFF-968E-6FB3-CA72E2CD1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FD0143DE-51C6-5940-E833-F21EA679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1BCE8C46-3BB5-A21C-7309-AF8F1DB3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F2DE610A-4278-6177-FD79-B8A618AC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8103FA9A-56E9-4D46-5DCE-CC119845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78D2297C-EF68-E480-A499-7AC13B9E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0F82C80A-B375-9C8C-2772-B6B697B0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26B8EC63-3CB8-81AD-D194-D41106646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613BCFD5-2F54-23C7-1B6E-D3CAC88044D3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3F30096E-A79E-DFEA-435E-BF4A5057A5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11CD9CBF-7F4E-255B-E9C4-9278FFCB5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EC4DA9A3-1F84-B335-44F9-ED65397F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E5ACA2BC-1BB4-33D8-7192-F25B0D06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9156ADE-6130-0C08-E935-34B0021E0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Operation: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new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A0A1388-F863-D936-5D59-EF9DD555B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“new” returns an empty list, consisting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unique head node.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l-&gt;data = 0;   </a:t>
            </a:r>
            <a:r>
              <a:rPr lang="en-US" altLang="zh-CN" sz="2000" b="1" dirty="0">
                <a:latin typeface="Courier New" panose="02070309020205020404" pitchFamily="49" charset="0"/>
              </a:rPr>
              <a:t>// do we need this?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4589" name="Group 29">
            <a:extLst>
              <a:ext uri="{FF2B5EF4-FFF2-40B4-BE49-F238E27FC236}">
                <a16:creationId xmlns:a16="http://schemas.microsoft.com/office/drawing/2014/main" id="{9FBB347B-4502-9B8B-C268-4B0F9CFB8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05400"/>
            <a:ext cx="1600200" cy="939800"/>
            <a:chOff x="2736" y="3216"/>
            <a:chExt cx="1008" cy="592"/>
          </a:xfrm>
        </p:grpSpPr>
        <p:grpSp>
          <p:nvGrpSpPr>
            <p:cNvPr id="194570" name="Group 10">
              <a:extLst>
                <a:ext uri="{FF2B5EF4-FFF2-40B4-BE49-F238E27FC236}">
                  <a16:creationId xmlns:a16="http://schemas.microsoft.com/office/drawing/2014/main" id="{A83B41ED-B2EF-4716-539C-387C5543E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328"/>
              <a:ext cx="432" cy="480"/>
              <a:chOff x="1488" y="1968"/>
              <a:chExt cx="432" cy="480"/>
            </a:xfrm>
          </p:grpSpPr>
          <p:sp>
            <p:nvSpPr>
              <p:cNvPr id="194571" name="Rectangle 11">
                <a:extLst>
                  <a:ext uri="{FF2B5EF4-FFF2-40B4-BE49-F238E27FC236}">
                    <a16:creationId xmlns:a16="http://schemas.microsoft.com/office/drawing/2014/main" id="{F685B8AF-583C-8459-A4D2-0128D422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  <p:sp>
            <p:nvSpPr>
              <p:cNvPr id="194572" name="Rectangle 12">
                <a:extLst>
                  <a:ext uri="{FF2B5EF4-FFF2-40B4-BE49-F238E27FC236}">
                    <a16:creationId xmlns:a16="http://schemas.microsoft.com/office/drawing/2014/main" id="{3F3C62B8-A1AF-8819-2E0C-79A65C88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</p:grpSp>
        <p:sp>
          <p:nvSpPr>
            <p:cNvPr id="194582" name="Line 22">
              <a:extLst>
                <a:ext uri="{FF2B5EF4-FFF2-40B4-BE49-F238E27FC236}">
                  <a16:creationId xmlns:a16="http://schemas.microsoft.com/office/drawing/2014/main" id="{D52E55AF-013E-91A3-6E50-F2F8BBE4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3" name="Text Box 23">
              <a:extLst>
                <a:ext uri="{FF2B5EF4-FFF2-40B4-BE49-F238E27FC236}">
                  <a16:creationId xmlns:a16="http://schemas.microsoft.com/office/drawing/2014/main" id="{A35608C2-1F4D-69ED-9008-3B943346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6E0E03F-E82E-7A05-47F1-9CF5BC294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A5DEC69-EEE3-E93B-DDB9-9877F48C8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6A1F810F-B5BE-71CB-A608-00EBF20795B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43A6FDD7-C2F5-53F1-5CE6-F5ABA1422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C8CF8655-A85D-A2A2-DEE6-49F1B087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6BB26C85-F875-0932-62C9-89CF4254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50840A67-A26A-CC22-0B31-E4C0997BD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C2E583C0-A087-2A1B-C21E-BAA3C8F9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BA9A55A2-8721-8F1E-0FCB-2E3FF916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A1E21EC9-2CFE-7763-9F5B-E8A7AE93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08632E48-BD06-E0DB-6EFC-E1752A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5CD4594D-376D-626D-5589-63616379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4C666122-0E27-C13E-E3A4-AEFFCA3C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C9312D38-EEF2-D015-5D0F-9598B54C3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F3642C81-F8D7-AEEF-DD09-A1251E4F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F7B5B9F1-0ABF-EA62-A636-BE556A38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93EB65B3-A43A-B89F-CE1C-75692E4D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45A1DC6B-6EB3-8875-074A-45499DA1893D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BAB1F39C-FB41-35B1-3B4E-A6B0E211F9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23FD4C11-3718-6EF0-42BB-1B65C58E11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3AD1C402-F595-2AB2-9C76-547B706CE2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DD5676E2-353E-31C2-E38E-9034A576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197674" name="Text Box 42">
            <a:extLst>
              <a:ext uri="{FF2B5EF4-FFF2-40B4-BE49-F238E27FC236}">
                <a16:creationId xmlns:a16="http://schemas.microsoft.com/office/drawing/2014/main" id="{F7F66098-AFD4-70ED-849E-7F9D70E1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197675" name="Text Box 43">
            <a:extLst>
              <a:ext uri="{FF2B5EF4-FFF2-40B4-BE49-F238E27FC236}">
                <a16:creationId xmlns:a16="http://schemas.microsoft.com/office/drawing/2014/main" id="{FD673501-5967-4AB3-FD03-644C86C3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74" grpId="0"/>
      <p:bldP spid="197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DF41AFD-0417-0C2D-C552-644B721C2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0E1C9CC-E95B-91C1-2526-330D30A7F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19140" name="Group 4">
            <a:extLst>
              <a:ext uri="{FF2B5EF4-FFF2-40B4-BE49-F238E27FC236}">
                <a16:creationId xmlns:a16="http://schemas.microsoft.com/office/drawing/2014/main" id="{C92BB8A1-961A-5D88-F3DB-778C646F63C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19141" name="Group 5">
              <a:extLst>
                <a:ext uri="{FF2B5EF4-FFF2-40B4-BE49-F238E27FC236}">
                  <a16:creationId xmlns:a16="http://schemas.microsoft.com/office/drawing/2014/main" id="{EC47BFFC-6014-838F-0F93-848F3C726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19142" name="Rectangle 6">
                <a:extLst>
                  <a:ext uri="{FF2B5EF4-FFF2-40B4-BE49-F238E27FC236}">
                    <a16:creationId xmlns:a16="http://schemas.microsoft.com/office/drawing/2014/main" id="{11127DA1-B6E6-6189-12A0-74E190933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43" name="Rectangle 7">
                <a:extLst>
                  <a:ext uri="{FF2B5EF4-FFF2-40B4-BE49-F238E27FC236}">
                    <a16:creationId xmlns:a16="http://schemas.microsoft.com/office/drawing/2014/main" id="{879363C7-E8F8-922D-C257-DF67DB10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144" name="Group 8">
              <a:extLst>
                <a:ext uri="{FF2B5EF4-FFF2-40B4-BE49-F238E27FC236}">
                  <a16:creationId xmlns:a16="http://schemas.microsoft.com/office/drawing/2014/main" id="{613B47E0-8539-26F7-BFAA-9E77F5786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19145" name="Rectangle 9">
                <a:extLst>
                  <a:ext uri="{FF2B5EF4-FFF2-40B4-BE49-F238E27FC236}">
                    <a16:creationId xmlns:a16="http://schemas.microsoft.com/office/drawing/2014/main" id="{7AE02687-AAF0-BDD5-B4ED-784BC412F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6" name="Rectangle 10">
                <a:extLst>
                  <a:ext uri="{FF2B5EF4-FFF2-40B4-BE49-F238E27FC236}">
                    <a16:creationId xmlns:a16="http://schemas.microsoft.com/office/drawing/2014/main" id="{99495281-7F99-8ABC-C369-D688775C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47" name="Group 11">
              <a:extLst>
                <a:ext uri="{FF2B5EF4-FFF2-40B4-BE49-F238E27FC236}">
                  <a16:creationId xmlns:a16="http://schemas.microsoft.com/office/drawing/2014/main" id="{923E0005-B2FB-F6F2-4D9A-0DE5551BF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19148" name="Rectangle 12">
                <a:extLst>
                  <a:ext uri="{FF2B5EF4-FFF2-40B4-BE49-F238E27FC236}">
                    <a16:creationId xmlns:a16="http://schemas.microsoft.com/office/drawing/2014/main" id="{A5F1362B-C585-95BA-BA67-3B34AD4E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9" name="Rectangle 13">
                <a:extLst>
                  <a:ext uri="{FF2B5EF4-FFF2-40B4-BE49-F238E27FC236}">
                    <a16:creationId xmlns:a16="http://schemas.microsoft.com/office/drawing/2014/main" id="{62439E80-01BA-50FC-BFFA-029FDA6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50" name="Group 14">
              <a:extLst>
                <a:ext uri="{FF2B5EF4-FFF2-40B4-BE49-F238E27FC236}">
                  <a16:creationId xmlns:a16="http://schemas.microsoft.com/office/drawing/2014/main" id="{631054BE-14AF-4B3E-08E4-60AFEAAF1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19151" name="Rectangle 15">
                <a:extLst>
                  <a:ext uri="{FF2B5EF4-FFF2-40B4-BE49-F238E27FC236}">
                    <a16:creationId xmlns:a16="http://schemas.microsoft.com/office/drawing/2014/main" id="{58BCEFE4-FB4E-ECF0-0F8D-2CB51A7E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52" name="Rectangle 16">
                <a:extLst>
                  <a:ext uri="{FF2B5EF4-FFF2-40B4-BE49-F238E27FC236}">
                    <a16:creationId xmlns:a16="http://schemas.microsoft.com/office/drawing/2014/main" id="{F604B1AE-7AE2-C00E-396A-A33ECB790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19153" name="Line 17">
              <a:extLst>
                <a:ext uri="{FF2B5EF4-FFF2-40B4-BE49-F238E27FC236}">
                  <a16:creationId xmlns:a16="http://schemas.microsoft.com/office/drawing/2014/main" id="{AE7E91EA-BEF3-7A86-80D3-3245E301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4" name="Text Box 18">
              <a:extLst>
                <a:ext uri="{FF2B5EF4-FFF2-40B4-BE49-F238E27FC236}">
                  <a16:creationId xmlns:a16="http://schemas.microsoft.com/office/drawing/2014/main" id="{281D1900-15DF-9096-003B-A5070FE15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19155" name="AutoShape 19">
              <a:extLst>
                <a:ext uri="{FF2B5EF4-FFF2-40B4-BE49-F238E27FC236}">
                  <a16:creationId xmlns:a16="http://schemas.microsoft.com/office/drawing/2014/main" id="{5FDB2A79-A251-6629-E02F-E07BB8F615CF}"/>
                </a:ext>
              </a:extLst>
            </p:cNvPr>
            <p:cNvCxnSpPr>
              <a:cxnSpLocks noChangeShapeType="1"/>
              <a:stCxn id="219143" idx="3"/>
              <a:endCxn id="21914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6" name="AutoShape 20">
              <a:extLst>
                <a:ext uri="{FF2B5EF4-FFF2-40B4-BE49-F238E27FC236}">
                  <a16:creationId xmlns:a16="http://schemas.microsoft.com/office/drawing/2014/main" id="{71E129FD-9E37-2F4F-0B13-CEB78131F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7" name="AutoShape 21">
              <a:extLst>
                <a:ext uri="{FF2B5EF4-FFF2-40B4-BE49-F238E27FC236}">
                  <a16:creationId xmlns:a16="http://schemas.microsoft.com/office/drawing/2014/main" id="{6C71A8A9-676F-2A90-CF38-016DE785B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8" name="AutoShape 22">
              <a:extLst>
                <a:ext uri="{FF2B5EF4-FFF2-40B4-BE49-F238E27FC236}">
                  <a16:creationId xmlns:a16="http://schemas.microsoft.com/office/drawing/2014/main" id="{BD085EA1-5891-FD3D-52BF-BDA7FE43FF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159" name="Text Box 23">
              <a:extLst>
                <a:ext uri="{FF2B5EF4-FFF2-40B4-BE49-F238E27FC236}">
                  <a16:creationId xmlns:a16="http://schemas.microsoft.com/office/drawing/2014/main" id="{F1A6113A-0EAB-CAA3-6CEC-0FA4B3CC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19160" name="Text Box 24">
            <a:extLst>
              <a:ext uri="{FF2B5EF4-FFF2-40B4-BE49-F238E27FC236}">
                <a16:creationId xmlns:a16="http://schemas.microsoft.com/office/drawing/2014/main" id="{2A353FDF-F804-F1E8-58E8-BDD4F236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19161" name="Text Box 25">
            <a:extLst>
              <a:ext uri="{FF2B5EF4-FFF2-40B4-BE49-F238E27FC236}">
                <a16:creationId xmlns:a16="http://schemas.microsoft.com/office/drawing/2014/main" id="{BF0D7324-F4DE-8E61-65C9-E9D1BF8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73BA30A-6630-6361-0C7B-046EB200C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5B0F5AD-8989-3540-64D9-FF4ECE284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0164" name="Group 4">
            <a:extLst>
              <a:ext uri="{FF2B5EF4-FFF2-40B4-BE49-F238E27FC236}">
                <a16:creationId xmlns:a16="http://schemas.microsoft.com/office/drawing/2014/main" id="{7AC319B3-21E6-AC48-F283-10B79148B53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AD1E6B81-F42E-6360-1BC4-18894A0C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0166" name="Rectangle 6">
                <a:extLst>
                  <a:ext uri="{FF2B5EF4-FFF2-40B4-BE49-F238E27FC236}">
                    <a16:creationId xmlns:a16="http://schemas.microsoft.com/office/drawing/2014/main" id="{DC053601-CC15-948B-3518-A3CABB09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67" name="Rectangle 7">
                <a:extLst>
                  <a:ext uri="{FF2B5EF4-FFF2-40B4-BE49-F238E27FC236}">
                    <a16:creationId xmlns:a16="http://schemas.microsoft.com/office/drawing/2014/main" id="{84572DA7-7691-F82A-A90C-3D79BC63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168" name="Group 8">
              <a:extLst>
                <a:ext uri="{FF2B5EF4-FFF2-40B4-BE49-F238E27FC236}">
                  <a16:creationId xmlns:a16="http://schemas.microsoft.com/office/drawing/2014/main" id="{B5204A4B-378A-3D41-A2A5-D08B4E6F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0169" name="Rectangle 9">
                <a:extLst>
                  <a:ext uri="{FF2B5EF4-FFF2-40B4-BE49-F238E27FC236}">
                    <a16:creationId xmlns:a16="http://schemas.microsoft.com/office/drawing/2014/main" id="{80FC6486-21EE-69D5-88D1-745F87160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0" name="Rectangle 10">
                <a:extLst>
                  <a:ext uri="{FF2B5EF4-FFF2-40B4-BE49-F238E27FC236}">
                    <a16:creationId xmlns:a16="http://schemas.microsoft.com/office/drawing/2014/main" id="{85F5C591-5125-AFA5-2D14-C346537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1" name="Group 11">
              <a:extLst>
                <a:ext uri="{FF2B5EF4-FFF2-40B4-BE49-F238E27FC236}">
                  <a16:creationId xmlns:a16="http://schemas.microsoft.com/office/drawing/2014/main" id="{3C4B4FBC-200C-B0C9-F60D-1978B54C7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0172" name="Rectangle 12">
                <a:extLst>
                  <a:ext uri="{FF2B5EF4-FFF2-40B4-BE49-F238E27FC236}">
                    <a16:creationId xmlns:a16="http://schemas.microsoft.com/office/drawing/2014/main" id="{82896BC9-6195-7273-95CD-D4CD5061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3" name="Rectangle 13">
                <a:extLst>
                  <a:ext uri="{FF2B5EF4-FFF2-40B4-BE49-F238E27FC236}">
                    <a16:creationId xmlns:a16="http://schemas.microsoft.com/office/drawing/2014/main" id="{F2F30797-517E-6859-E03F-F4AE93B8E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4" name="Group 14">
              <a:extLst>
                <a:ext uri="{FF2B5EF4-FFF2-40B4-BE49-F238E27FC236}">
                  <a16:creationId xmlns:a16="http://schemas.microsoft.com/office/drawing/2014/main" id="{18693833-9CFA-33E2-641E-D433682A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0175" name="Rectangle 15">
                <a:extLst>
                  <a:ext uri="{FF2B5EF4-FFF2-40B4-BE49-F238E27FC236}">
                    <a16:creationId xmlns:a16="http://schemas.microsoft.com/office/drawing/2014/main" id="{CFB4E867-3500-F599-61C8-8DA642E88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6" name="Rectangle 16">
                <a:extLst>
                  <a:ext uri="{FF2B5EF4-FFF2-40B4-BE49-F238E27FC236}">
                    <a16:creationId xmlns:a16="http://schemas.microsoft.com/office/drawing/2014/main" id="{9309740F-A8DB-5829-8F13-15044352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0177" name="Line 17">
              <a:extLst>
                <a:ext uri="{FF2B5EF4-FFF2-40B4-BE49-F238E27FC236}">
                  <a16:creationId xmlns:a16="http://schemas.microsoft.com/office/drawing/2014/main" id="{82ED9015-8216-785A-5DA3-6448157A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8" name="Text Box 18">
              <a:extLst>
                <a:ext uri="{FF2B5EF4-FFF2-40B4-BE49-F238E27FC236}">
                  <a16:creationId xmlns:a16="http://schemas.microsoft.com/office/drawing/2014/main" id="{5BAA6735-1738-7A55-1ED0-91B132CC7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0179" name="AutoShape 19">
              <a:extLst>
                <a:ext uri="{FF2B5EF4-FFF2-40B4-BE49-F238E27FC236}">
                  <a16:creationId xmlns:a16="http://schemas.microsoft.com/office/drawing/2014/main" id="{CD5E565D-F1F6-B4A3-D5A9-EBE1014F0838}"/>
                </a:ext>
              </a:extLst>
            </p:cNvPr>
            <p:cNvCxnSpPr>
              <a:cxnSpLocks noChangeShapeType="1"/>
              <a:stCxn id="220167" idx="3"/>
              <a:endCxn id="22016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0" name="AutoShape 20">
              <a:extLst>
                <a:ext uri="{FF2B5EF4-FFF2-40B4-BE49-F238E27FC236}">
                  <a16:creationId xmlns:a16="http://schemas.microsoft.com/office/drawing/2014/main" id="{B6A4212C-691A-3EB4-8725-8FFE5C45C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>
              <a:extLst>
                <a:ext uri="{FF2B5EF4-FFF2-40B4-BE49-F238E27FC236}">
                  <a16:creationId xmlns:a16="http://schemas.microsoft.com/office/drawing/2014/main" id="{75477C4E-383F-66DC-52CE-0ECC5C797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>
              <a:extLst>
                <a:ext uri="{FF2B5EF4-FFF2-40B4-BE49-F238E27FC236}">
                  <a16:creationId xmlns:a16="http://schemas.microsoft.com/office/drawing/2014/main" id="{061E5A7D-08C5-E0F0-F94D-5FB10D7D5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183" name="Text Box 23">
              <a:extLst>
                <a:ext uri="{FF2B5EF4-FFF2-40B4-BE49-F238E27FC236}">
                  <a16:creationId xmlns:a16="http://schemas.microsoft.com/office/drawing/2014/main" id="{5E17B6EC-C1AD-654B-E47A-E1690DE5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0184" name="Text Box 24">
            <a:extLst>
              <a:ext uri="{FF2B5EF4-FFF2-40B4-BE49-F238E27FC236}">
                <a16:creationId xmlns:a16="http://schemas.microsoft.com/office/drawing/2014/main" id="{FBE8D03B-27A5-D005-BCC2-F42CEFC3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0185" name="Text Box 25">
            <a:extLst>
              <a:ext uri="{FF2B5EF4-FFF2-40B4-BE49-F238E27FC236}">
                <a16:creationId xmlns:a16="http://schemas.microsoft.com/office/drawing/2014/main" id="{1E804B49-E507-0EBD-E266-6A109303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P_n(x)=c_0+c_1x+c_2x^2+\ldots+c_nx^n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38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c_0, c_1, c_2, \ldots, c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7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c_0, e_0), (c_1, e_1), (c_2, e_2), \ldots, (c_m, e_m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179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(x)=1+3x^{10000}+4x^{20000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26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1, 0), (3, 10000), (4, 20000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37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3;&#10;\pagestyle{empty}&#13;&#10;\begin{document}&#13;&#10;$(&lt;k_1, v_1&gt;, &lt;k_2, v_2&gt;, \ldots, &lt;k_n, v_n&gt;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524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5128</TotalTime>
  <Words>2067</Words>
  <Application>Microsoft Macintosh PowerPoint</Application>
  <PresentationFormat>全屏显示(4:3)</PresentationFormat>
  <Paragraphs>455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Euclid Extra</vt:lpstr>
      <vt:lpstr>Arial</vt:lpstr>
      <vt:lpstr>Courier New</vt:lpstr>
      <vt:lpstr>Helvetica</vt:lpstr>
      <vt:lpstr>Symbol</vt:lpstr>
      <vt:lpstr>Tahoma</vt:lpstr>
      <vt:lpstr>Wingdings</vt:lpstr>
      <vt:lpstr>Blends</vt:lpstr>
      <vt:lpstr>Linked List</vt:lpstr>
      <vt:lpstr>Recap</vt:lpstr>
      <vt:lpstr>Polymorphic Abstract Data Types in C</vt:lpstr>
      <vt:lpstr>Implementation Using Linked List</vt:lpstr>
      <vt:lpstr>Linked List-based Implementation</vt:lpstr>
      <vt:lpstr>Operation: “new”</vt:lpstr>
      <vt:lpstr>Operation: “length”</vt:lpstr>
      <vt:lpstr>Operation: “length”</vt:lpstr>
      <vt:lpstr>Operation: “length”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“delete”</vt:lpstr>
      <vt:lpstr>Operation: “foreach”</vt:lpstr>
      <vt:lpstr>Linked List Summary</vt:lpstr>
      <vt:lpstr>PowerPoint 演示文稿</vt:lpstr>
      <vt:lpstr>Circular Linked List</vt:lpstr>
      <vt:lpstr>Circular Linked List---Implementation</vt:lpstr>
      <vt:lpstr>Linear List Application #1: Polynomials</vt:lpstr>
      <vt:lpstr>Linear List Application: Polynomials</vt:lpstr>
      <vt:lpstr>Tuple ADT</vt:lpstr>
      <vt:lpstr>Tuple Interface</vt:lpstr>
      <vt:lpstr>Tuple Implementation</vt:lpstr>
      <vt:lpstr>Polynomial ADT</vt:lpstr>
      <vt:lpstr>Polynomial interface</vt:lpstr>
      <vt:lpstr>Polynomial Implementation</vt:lpstr>
      <vt:lpstr>Polynomial Implementation</vt:lpstr>
      <vt:lpstr>Linear List Application#2: Dictionary</vt:lpstr>
      <vt:lpstr>Dictionary ADT</vt:lpstr>
      <vt:lpstr>Dictionary Interface</vt:lpstr>
      <vt:lpstr>Dictionary Implementation</vt:lpstr>
      <vt:lpstr>Dictionary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subject>Baojian Hua</dc:subject>
  <dc:creator/>
  <cp:lastModifiedBy>Microsoft Office User</cp:lastModifiedBy>
  <cp:revision>3171</cp:revision>
  <cp:lastPrinted>1601-01-01T00:00:00Z</cp:lastPrinted>
  <dcterms:created xsi:type="dcterms:W3CDTF">1601-01-01T00:00:00Z</dcterms:created>
  <dcterms:modified xsi:type="dcterms:W3CDTF">2024-10-16T03:10:18Z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