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1"/>
  </p:handoutMasterIdLst>
  <p:sldIdLst>
    <p:sldId id="256" r:id="rId2"/>
    <p:sldId id="302" r:id="rId3"/>
    <p:sldId id="304" r:id="rId4"/>
    <p:sldId id="384" r:id="rId5"/>
    <p:sldId id="383" r:id="rId6"/>
    <p:sldId id="322" r:id="rId7"/>
    <p:sldId id="326" r:id="rId8"/>
    <p:sldId id="389" r:id="rId9"/>
    <p:sldId id="394" r:id="rId10"/>
    <p:sldId id="329" r:id="rId11"/>
    <p:sldId id="385" r:id="rId12"/>
    <p:sldId id="386" r:id="rId13"/>
    <p:sldId id="350" r:id="rId14"/>
    <p:sldId id="390" r:id="rId15"/>
    <p:sldId id="391" r:id="rId16"/>
    <p:sldId id="387" r:id="rId17"/>
    <p:sldId id="354" r:id="rId18"/>
    <p:sldId id="313" r:id="rId19"/>
    <p:sldId id="393" r:id="rId20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D50ABC-0227-4F41-0ED7-AE92BCBCED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FC3940-5518-9D3F-B194-92E43D23C4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575B1BD-876C-0F31-07E6-4EE8AB45E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8C999D-2F69-2349-8E89-553D7505DC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06ED963-3784-6444-B71A-5CFF4517F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9855F33-9C58-E014-8E1B-0C5ABBBC1D3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E2A306FF-1CF4-B0F8-6943-9288272F8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3084D31-C230-1FC5-4DFC-E203C3E63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449FE399-1E18-B498-3695-A1F3B14F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750352E-2656-E7AF-2B38-DD3FD21C9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9E66CC32-0818-9492-83AF-9B1DF4CF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F0EC9B5-455D-E155-6165-B5FF7AC5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06BE1C0-1225-C0FD-53E8-2D3782C4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520A27C-58CF-294E-ED82-371D032A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FED8F1-0935-08C2-3506-6820F32711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3ABF2937-3F89-763F-FE6B-961837F8F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A3069AA-602A-6B0A-7CD6-F419401E7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E25081FC-F512-927A-15F1-FD6138CE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C4FDCAE1-10ED-CF33-7966-F7FFD4515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9BA125CA-8069-E3E8-8A6F-0F89112D24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6DA1D9-B62D-3F44-95E5-4A1E5FF662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621C-57B0-BD1D-6389-53E9A86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71B79-EEA7-A631-B17F-BB989D86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A9CD7-AE0F-EF6E-8D35-3219C976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7AE6F-AF05-1E0D-DDA6-4A53B85E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18C9C-5067-3091-2E62-A94B2A6A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79114-D206-344A-A0B1-2AE0F73CE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3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3B407B-B430-3A94-A13C-30A3D8618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20165-C1C3-CE37-606E-56F8FC15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4B8F-D1E7-D60F-79E7-CA1E4F05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59C7B-8434-465B-0DD5-CDB4F2CF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8C30-ACD8-AA91-591C-5E5D6608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71293-E227-0D4E-A6CC-2AAEF16B7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275C-CCBA-C060-027E-42F5B8F3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AB26-D43C-CF5D-0B6E-DE959E65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C110A-ED2F-415A-E10C-73109CE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A4668-E5C3-A202-A655-D55B305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1687-E3B8-6433-059B-955827E5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A0D3F-6CD0-6647-AE41-6217981AE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A5F6-16E9-54E7-CFD3-D31CF2DC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CEF58-1205-2B46-B3CC-EEA4BA75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4B49-D03B-12AD-801B-D5D4E78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F6645-973C-4BD1-9AAF-17629EF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D4331-36F3-D76B-58B2-C4B1F395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CAF89-D0A6-5B4F-98D6-86CBF11A7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1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E994-1132-2580-E02E-02FF47FF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8ECC5-2348-4A32-2425-320082CC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425A3-934A-56BA-F09A-3B72444C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4C19-F17A-4722-847F-09A2832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2F58C-B19F-90BB-AA77-6ACF4FF9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203F7-566F-2BD8-3679-3F133597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B1283-913C-D040-BA24-8EDBDEC58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C0DB-E25E-F704-4539-0D35CEEF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C88C-1C13-7471-A92B-EC2ACE7D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71958-6308-02D7-CEB0-C23144B8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CDE4E-B818-4E0C-7ED9-F3B082EE4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F8C22-66BC-FE21-E921-4BA8C3AB4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C53B1-4229-3486-4CC0-81D4C01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11AED-C6E1-CAE1-D435-3E083C03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FBE63F-DD0B-ED5D-44BE-2749F55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1D9B-8E4A-5548-B1CE-280309D02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A1D9-E2A3-1E2C-51BD-1184E55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0978-F283-2E6C-5452-9F5545D6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0C1A4-5ACE-3A8E-374C-5BE8ADB3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B44A-4212-B2F2-EB55-FFA0CC4A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991AA-8E6D-DA4F-A6ED-1EEB09602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5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8A3977-D016-4366-27EB-BF111AF2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A396B-5EB8-B30B-8F80-9671AA0C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F16EE-4ED8-DCEE-1E4B-A390447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7020-BAE3-4147-BBCE-912DF6213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D800-69FE-FC77-01B3-729CA4D0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F87-0E56-D777-FE9C-D98EFCE3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ED1DD-1CCA-1C25-0414-AE75DDFF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3C001-4A4E-4730-D59E-3117974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0C8C-A773-7EA8-22D5-1F4FB758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79A32-F369-2B60-F778-621D5384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27D57-4DCE-5744-92FD-A2489366E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E9FA-1151-47D0-B1CE-2E475820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7ACB4-F7A6-695B-0A9F-7FAB6587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A26D4-150F-BA2C-1B2F-49146C7C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251B1-2CD4-92AF-466F-0A4AF31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A5A8F-DE45-31AA-75C8-79AF3CBB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7B221-5FF1-9D84-A57A-BC7BBA91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348AD-08A7-AE4B-B09B-1459D9B02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4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E28D12-36ED-DA06-48A9-F00955AC2B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EC6471-F60A-C90E-D0F5-F3799C598D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7AB80A-231B-9A32-771D-E590E2325B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DF2612C-7397-42E0-7EAF-A104113D7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038CF1-E771-A88D-3570-7C22B65E10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6EB2463-84B3-6A4E-9AB8-BD8670874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836C48E-4928-5ADE-EAEC-63ECD318EE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C424281F-3F0A-2546-540A-CD3677047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ADE6664F-6224-1075-F0AF-E4D63DC3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84803A-A02B-F05D-C55F-91930CADC3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488222-C1DC-2415-7794-4D02EF76D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DF6EA94-D04F-0593-0A09-45F702CEA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21CB1E-110B-0F45-90B2-3035E7B742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901C22-1829-8AC9-E8BF-F64F7F3BE6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58DD0B2-DA68-D980-D80B-8F4E8C8A81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6E58DBB9-0B2E-A927-F99C-D566E6A67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88860A53-13BB-4C71-9CE9-DD628D8F0FE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EDA33EAC-8400-BED6-CAF2-A5AD6A2E5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236449AC-753D-FA6C-1968-603093489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81A833DE-39BA-566A-0918-59A6FD0E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134BA49C-6BEE-9AFE-1BDC-F88F3308C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14130620-EA13-26EE-B4E4-E2FC1AE70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8F037350-8718-B030-7460-8D3A9C7C6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66B88802-0F1C-ADC3-A561-7D165B07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B31F88E9-9C29-5AD0-EB14-68F2049F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17DBE5F5-875F-63AC-C1B4-1C737EE0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81DE2015-B459-5B98-88AF-9D0A9C291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0DAE0A6F-069D-C587-14EA-B7E4E3FC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B8BFD4A4-FDA4-FE39-31D7-E3AC9647D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D1A4BFD0-2725-C02B-9F37-00AE65966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02E43E43-F88F-AB47-F32B-D9E7E15C9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C57DDC28-CC40-DCD6-26D2-361954089EBA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3B7C87CD-AD8C-74C1-22C0-827B36F4D7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E2E9ED58-2377-695A-3C2E-88C1165E10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59A8E4B4-655F-6914-2BF9-5CA933370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AE2D98EB-601D-73F8-2F82-1B498E829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197684" name="Picture 52">
            <a:extLst>
              <a:ext uri="{FF2B5EF4-FFF2-40B4-BE49-F238E27FC236}">
                <a16:creationId xmlns:a16="http://schemas.microsoft.com/office/drawing/2014/main" id="{6227EBEE-4D94-1188-BD32-4B1CA7EB4C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369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F8D76C6-92A5-49F2-E008-B81B7F13C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AC84004-58C2-2B8B-0A62-45A877853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NIL: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return 1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1146" name="Group 26">
            <a:extLst>
              <a:ext uri="{FF2B5EF4-FFF2-40B4-BE49-F238E27FC236}">
                <a16:creationId xmlns:a16="http://schemas.microsoft.com/office/drawing/2014/main" id="{2052BCD9-82DC-57F8-C71A-B3FDD316095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6781800" cy="939800"/>
            <a:chOff x="912" y="1856"/>
            <a:chExt cx="4272" cy="592"/>
          </a:xfrm>
        </p:grpSpPr>
        <p:grpSp>
          <p:nvGrpSpPr>
            <p:cNvPr id="261147" name="Group 27">
              <a:extLst>
                <a:ext uri="{FF2B5EF4-FFF2-40B4-BE49-F238E27FC236}">
                  <a16:creationId xmlns:a16="http://schemas.microsoft.com/office/drawing/2014/main" id="{F17E7C84-AD4E-869A-C603-181D3BFD3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1148" name="Rectangle 28">
                <a:extLst>
                  <a:ext uri="{FF2B5EF4-FFF2-40B4-BE49-F238E27FC236}">
                    <a16:creationId xmlns:a16="http://schemas.microsoft.com/office/drawing/2014/main" id="{FE8C57F7-EF5E-0626-620C-4ACE015A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49" name="Rectangle 29">
                <a:extLst>
                  <a:ext uri="{FF2B5EF4-FFF2-40B4-BE49-F238E27FC236}">
                    <a16:creationId xmlns:a16="http://schemas.microsoft.com/office/drawing/2014/main" id="{4A7716C7-24F1-C948-0CBD-45ED1B447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0" name="Group 30">
              <a:extLst>
                <a:ext uri="{FF2B5EF4-FFF2-40B4-BE49-F238E27FC236}">
                  <a16:creationId xmlns:a16="http://schemas.microsoft.com/office/drawing/2014/main" id="{E730CF97-1A8E-9282-B436-3F8B32246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1151" name="Rectangle 31">
                <a:extLst>
                  <a:ext uri="{FF2B5EF4-FFF2-40B4-BE49-F238E27FC236}">
                    <a16:creationId xmlns:a16="http://schemas.microsoft.com/office/drawing/2014/main" id="{6C7FC32C-1ABE-54A7-D538-1329F0D8E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2" name="Rectangle 32">
                <a:extLst>
                  <a:ext uri="{FF2B5EF4-FFF2-40B4-BE49-F238E27FC236}">
                    <a16:creationId xmlns:a16="http://schemas.microsoft.com/office/drawing/2014/main" id="{47121700-CF7D-A867-C0AF-F822DF274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3" name="Group 33">
              <a:extLst>
                <a:ext uri="{FF2B5EF4-FFF2-40B4-BE49-F238E27FC236}">
                  <a16:creationId xmlns:a16="http://schemas.microsoft.com/office/drawing/2014/main" id="{5CBE264B-1104-CC0B-284E-8FB324508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1154" name="Rectangle 34">
                <a:extLst>
                  <a:ext uri="{FF2B5EF4-FFF2-40B4-BE49-F238E27FC236}">
                    <a16:creationId xmlns:a16="http://schemas.microsoft.com/office/drawing/2014/main" id="{CE37E6E7-BCE3-EF45-740E-81E1D58AC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5" name="Rectangle 35">
                <a:extLst>
                  <a:ext uri="{FF2B5EF4-FFF2-40B4-BE49-F238E27FC236}">
                    <a16:creationId xmlns:a16="http://schemas.microsoft.com/office/drawing/2014/main" id="{B64F4504-CFD5-CEA2-B4B3-063B4E38D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6" name="Group 36">
              <a:extLst>
                <a:ext uri="{FF2B5EF4-FFF2-40B4-BE49-F238E27FC236}">
                  <a16:creationId xmlns:a16="http://schemas.microsoft.com/office/drawing/2014/main" id="{830CB7B0-9116-52DA-931C-B15E55982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1157" name="Rectangle 37">
                <a:extLst>
                  <a:ext uri="{FF2B5EF4-FFF2-40B4-BE49-F238E27FC236}">
                    <a16:creationId xmlns:a16="http://schemas.microsoft.com/office/drawing/2014/main" id="{AF7DB331-71A6-52AB-2476-AE0A61A04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8" name="Rectangle 38">
                <a:extLst>
                  <a:ext uri="{FF2B5EF4-FFF2-40B4-BE49-F238E27FC236}">
                    <a16:creationId xmlns:a16="http://schemas.microsoft.com/office/drawing/2014/main" id="{2AD9D461-CE75-F1A3-6254-98D5A356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59" name="Line 39">
              <a:extLst>
                <a:ext uri="{FF2B5EF4-FFF2-40B4-BE49-F238E27FC236}">
                  <a16:creationId xmlns:a16="http://schemas.microsoft.com/office/drawing/2014/main" id="{95FD1D6E-6287-5468-E2DD-F5669F0E7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0" name="Text Box 40">
              <a:extLst>
                <a:ext uri="{FF2B5EF4-FFF2-40B4-BE49-F238E27FC236}">
                  <a16:creationId xmlns:a16="http://schemas.microsoft.com/office/drawing/2014/main" id="{9665B57B-5E1D-9D59-7FBB-9354DCA7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1161" name="AutoShape 41">
              <a:extLst>
                <a:ext uri="{FF2B5EF4-FFF2-40B4-BE49-F238E27FC236}">
                  <a16:creationId xmlns:a16="http://schemas.microsoft.com/office/drawing/2014/main" id="{31C4A795-B5AB-9297-74D4-E4190147A704}"/>
                </a:ext>
              </a:extLst>
            </p:cNvPr>
            <p:cNvCxnSpPr>
              <a:cxnSpLocks noChangeShapeType="1"/>
              <a:stCxn id="261149" idx="3"/>
              <a:endCxn id="26115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2" name="AutoShape 42">
              <a:extLst>
                <a:ext uri="{FF2B5EF4-FFF2-40B4-BE49-F238E27FC236}">
                  <a16:creationId xmlns:a16="http://schemas.microsoft.com/office/drawing/2014/main" id="{91A0350F-1AA9-11F4-4E5C-91EAA9D7A2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3" name="AutoShape 43">
              <a:extLst>
                <a:ext uri="{FF2B5EF4-FFF2-40B4-BE49-F238E27FC236}">
                  <a16:creationId xmlns:a16="http://schemas.microsoft.com/office/drawing/2014/main" id="{69FAC189-B660-F32F-663D-65C00C9E62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4" name="AutoShape 44">
              <a:extLst>
                <a:ext uri="{FF2B5EF4-FFF2-40B4-BE49-F238E27FC236}">
                  <a16:creationId xmlns:a16="http://schemas.microsoft.com/office/drawing/2014/main" id="{27D184B9-C259-6190-30F0-24DFFBF88D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65" name="Text Box 45">
              <a:extLst>
                <a:ext uri="{FF2B5EF4-FFF2-40B4-BE49-F238E27FC236}">
                  <a16:creationId xmlns:a16="http://schemas.microsoft.com/office/drawing/2014/main" id="{A234A16C-88C8-583E-FAD7-5661E21BF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5FA2B56-C9A1-0DA8-6280-CF611F4F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6243" name="Group 3">
            <a:extLst>
              <a:ext uri="{FF2B5EF4-FFF2-40B4-BE49-F238E27FC236}">
                <a16:creationId xmlns:a16="http://schemas.microsoft.com/office/drawing/2014/main" id="{9779271F-0FD6-1BEC-2D2C-438E070B075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6244" name="Group 4">
              <a:extLst>
                <a:ext uri="{FF2B5EF4-FFF2-40B4-BE49-F238E27FC236}">
                  <a16:creationId xmlns:a16="http://schemas.microsoft.com/office/drawing/2014/main" id="{5846F516-C49C-FA87-691B-41373579F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6245" name="Rectangle 5">
                <a:extLst>
                  <a:ext uri="{FF2B5EF4-FFF2-40B4-BE49-F238E27FC236}">
                    <a16:creationId xmlns:a16="http://schemas.microsoft.com/office/drawing/2014/main" id="{AF5BA812-6E2C-2387-FA89-B244AC06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6" name="Rectangle 6">
                <a:extLst>
                  <a:ext uri="{FF2B5EF4-FFF2-40B4-BE49-F238E27FC236}">
                    <a16:creationId xmlns:a16="http://schemas.microsoft.com/office/drawing/2014/main" id="{9D2C33DA-C450-971B-7876-2F808FB76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47" name="Group 7">
              <a:extLst>
                <a:ext uri="{FF2B5EF4-FFF2-40B4-BE49-F238E27FC236}">
                  <a16:creationId xmlns:a16="http://schemas.microsoft.com/office/drawing/2014/main" id="{13FBEF66-AF08-8D16-4BF3-77DD4E95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6248" name="Rectangle 8">
                <a:extLst>
                  <a:ext uri="{FF2B5EF4-FFF2-40B4-BE49-F238E27FC236}">
                    <a16:creationId xmlns:a16="http://schemas.microsoft.com/office/drawing/2014/main" id="{163FF081-A87C-F223-876F-E66548A75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9" name="Rectangle 9">
                <a:extLst>
                  <a:ext uri="{FF2B5EF4-FFF2-40B4-BE49-F238E27FC236}">
                    <a16:creationId xmlns:a16="http://schemas.microsoft.com/office/drawing/2014/main" id="{CA519257-815C-42B8-C9C8-3AB05ABC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0" name="Group 10">
              <a:extLst>
                <a:ext uri="{FF2B5EF4-FFF2-40B4-BE49-F238E27FC236}">
                  <a16:creationId xmlns:a16="http://schemas.microsoft.com/office/drawing/2014/main" id="{DD5614BA-8B9E-6EFB-B884-BD5D425F2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6251" name="Rectangle 11">
                <a:extLst>
                  <a:ext uri="{FF2B5EF4-FFF2-40B4-BE49-F238E27FC236}">
                    <a16:creationId xmlns:a16="http://schemas.microsoft.com/office/drawing/2014/main" id="{770371F2-3132-C900-719B-18EF5E1A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2" name="Rectangle 12">
                <a:extLst>
                  <a:ext uri="{FF2B5EF4-FFF2-40B4-BE49-F238E27FC236}">
                    <a16:creationId xmlns:a16="http://schemas.microsoft.com/office/drawing/2014/main" id="{F8148495-C97E-86AA-C9A9-6D40EACBB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3" name="Group 13">
              <a:extLst>
                <a:ext uri="{FF2B5EF4-FFF2-40B4-BE49-F238E27FC236}">
                  <a16:creationId xmlns:a16="http://schemas.microsoft.com/office/drawing/2014/main" id="{616DC4EE-A9EF-B211-C154-6152459D8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6254" name="Rectangle 14">
                <a:extLst>
                  <a:ext uri="{FF2B5EF4-FFF2-40B4-BE49-F238E27FC236}">
                    <a16:creationId xmlns:a16="http://schemas.microsoft.com/office/drawing/2014/main" id="{3E1BEA57-EED8-393D-FD28-F2F50E582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5" name="Rectangle 15">
                <a:extLst>
                  <a:ext uri="{FF2B5EF4-FFF2-40B4-BE49-F238E27FC236}">
                    <a16:creationId xmlns:a16="http://schemas.microsoft.com/office/drawing/2014/main" id="{069CF075-A86E-A5F1-8143-17495A7A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6256" name="Line 16">
              <a:extLst>
                <a:ext uri="{FF2B5EF4-FFF2-40B4-BE49-F238E27FC236}">
                  <a16:creationId xmlns:a16="http://schemas.microsoft.com/office/drawing/2014/main" id="{CF24D232-3C97-25D0-D63B-DFE516E84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57" name="Text Box 17">
              <a:extLst>
                <a:ext uri="{FF2B5EF4-FFF2-40B4-BE49-F238E27FC236}">
                  <a16:creationId xmlns:a16="http://schemas.microsoft.com/office/drawing/2014/main" id="{862A1E4F-6F19-7578-1661-90CE1B9D8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6258" name="AutoShape 18">
              <a:extLst>
                <a:ext uri="{FF2B5EF4-FFF2-40B4-BE49-F238E27FC236}">
                  <a16:creationId xmlns:a16="http://schemas.microsoft.com/office/drawing/2014/main" id="{05097DC1-BC84-2A8F-3839-9745980640D7}"/>
                </a:ext>
              </a:extLst>
            </p:cNvPr>
            <p:cNvCxnSpPr>
              <a:cxnSpLocks noChangeShapeType="1"/>
              <a:stCxn id="266246" idx="3"/>
              <a:endCxn id="26624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59" name="AutoShape 19">
              <a:extLst>
                <a:ext uri="{FF2B5EF4-FFF2-40B4-BE49-F238E27FC236}">
                  <a16:creationId xmlns:a16="http://schemas.microsoft.com/office/drawing/2014/main" id="{225A9FD0-A0FB-9404-6953-0125AF3EF3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0" name="AutoShape 20">
              <a:extLst>
                <a:ext uri="{FF2B5EF4-FFF2-40B4-BE49-F238E27FC236}">
                  <a16:creationId xmlns:a16="http://schemas.microsoft.com/office/drawing/2014/main" id="{BB0F0D15-9480-8805-D4F8-A19E42A57F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1" name="AutoShape 21">
              <a:extLst>
                <a:ext uri="{FF2B5EF4-FFF2-40B4-BE49-F238E27FC236}">
                  <a16:creationId xmlns:a16="http://schemas.microsoft.com/office/drawing/2014/main" id="{C5D42634-DC94-596C-2B51-D7AE61A7CF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AF4FE1D7-DADB-499F-339C-65E09E20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6274" name="Picture 34">
            <a:extLst>
              <a:ext uri="{FF2B5EF4-FFF2-40B4-BE49-F238E27FC236}">
                <a16:creationId xmlns:a16="http://schemas.microsoft.com/office/drawing/2014/main" id="{81EA9B7B-DEA9-E7B9-C61B-14EEA3A879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362200"/>
            <a:ext cx="8445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1BABBD8-1EED-29AD-7D9E-5C89D4CF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4D60AA7-C42F-7D7C-146F-542DAF70D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assert(l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&amp;&amp;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n&gt;=0);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NIL: error(“empty list”);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if(0==n)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  return 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n-1);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2234" name="Group 26">
            <a:extLst>
              <a:ext uri="{FF2B5EF4-FFF2-40B4-BE49-F238E27FC236}">
                <a16:creationId xmlns:a16="http://schemas.microsoft.com/office/drawing/2014/main" id="{9482237B-92A6-D0D4-745A-CD8A338565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15000"/>
            <a:ext cx="6781800" cy="939800"/>
            <a:chOff x="912" y="1856"/>
            <a:chExt cx="4272" cy="592"/>
          </a:xfrm>
        </p:grpSpPr>
        <p:grpSp>
          <p:nvGrpSpPr>
            <p:cNvPr id="222235" name="Group 27">
              <a:extLst>
                <a:ext uri="{FF2B5EF4-FFF2-40B4-BE49-F238E27FC236}">
                  <a16:creationId xmlns:a16="http://schemas.microsoft.com/office/drawing/2014/main" id="{3DE44D79-7A42-FECD-A094-AA1E507FC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2236" name="Rectangle 28">
                <a:extLst>
                  <a:ext uri="{FF2B5EF4-FFF2-40B4-BE49-F238E27FC236}">
                    <a16:creationId xmlns:a16="http://schemas.microsoft.com/office/drawing/2014/main" id="{7FB348B7-811E-4FB4-248A-F8E13406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37" name="Rectangle 29">
                <a:extLst>
                  <a:ext uri="{FF2B5EF4-FFF2-40B4-BE49-F238E27FC236}">
                    <a16:creationId xmlns:a16="http://schemas.microsoft.com/office/drawing/2014/main" id="{24B441AB-5F44-A7EF-49DA-95145EFC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38" name="Group 30">
              <a:extLst>
                <a:ext uri="{FF2B5EF4-FFF2-40B4-BE49-F238E27FC236}">
                  <a16:creationId xmlns:a16="http://schemas.microsoft.com/office/drawing/2014/main" id="{F0C6E896-4FFF-5B59-A873-2E2A7256C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2239" name="Rectangle 31">
                <a:extLst>
                  <a:ext uri="{FF2B5EF4-FFF2-40B4-BE49-F238E27FC236}">
                    <a16:creationId xmlns:a16="http://schemas.microsoft.com/office/drawing/2014/main" id="{9A966E61-2500-B469-C521-23EB7E32D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0" name="Rectangle 32">
                <a:extLst>
                  <a:ext uri="{FF2B5EF4-FFF2-40B4-BE49-F238E27FC236}">
                    <a16:creationId xmlns:a16="http://schemas.microsoft.com/office/drawing/2014/main" id="{489B0205-90E3-A91C-5E73-BAF7AB75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1" name="Group 33">
              <a:extLst>
                <a:ext uri="{FF2B5EF4-FFF2-40B4-BE49-F238E27FC236}">
                  <a16:creationId xmlns:a16="http://schemas.microsoft.com/office/drawing/2014/main" id="{A9811978-407A-9B62-1E81-2380B0EDC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2242" name="Rectangle 34">
                <a:extLst>
                  <a:ext uri="{FF2B5EF4-FFF2-40B4-BE49-F238E27FC236}">
                    <a16:creationId xmlns:a16="http://schemas.microsoft.com/office/drawing/2014/main" id="{A715141F-5729-DF0B-BF44-94D649B93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3" name="Rectangle 35">
                <a:extLst>
                  <a:ext uri="{FF2B5EF4-FFF2-40B4-BE49-F238E27FC236}">
                    <a16:creationId xmlns:a16="http://schemas.microsoft.com/office/drawing/2014/main" id="{FD0A8317-4682-1A4F-E8B3-0DAC91DF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4" name="Group 36">
              <a:extLst>
                <a:ext uri="{FF2B5EF4-FFF2-40B4-BE49-F238E27FC236}">
                  <a16:creationId xmlns:a16="http://schemas.microsoft.com/office/drawing/2014/main" id="{DEB4EE31-0205-7525-51FC-340E1FF70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2245" name="Rectangle 37">
                <a:extLst>
                  <a:ext uri="{FF2B5EF4-FFF2-40B4-BE49-F238E27FC236}">
                    <a16:creationId xmlns:a16="http://schemas.microsoft.com/office/drawing/2014/main" id="{B4BE7BD6-5B7A-B5D1-ED62-1369B8AF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6" name="Rectangle 38">
                <a:extLst>
                  <a:ext uri="{FF2B5EF4-FFF2-40B4-BE49-F238E27FC236}">
                    <a16:creationId xmlns:a16="http://schemas.microsoft.com/office/drawing/2014/main" id="{C1A922AC-AC04-8110-920B-03B1A27D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2247" name="Line 39">
              <a:extLst>
                <a:ext uri="{FF2B5EF4-FFF2-40B4-BE49-F238E27FC236}">
                  <a16:creationId xmlns:a16="http://schemas.microsoft.com/office/drawing/2014/main" id="{AE73E9C6-EB65-E0BE-28A0-DBEAF278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48" name="Text Box 40">
              <a:extLst>
                <a:ext uri="{FF2B5EF4-FFF2-40B4-BE49-F238E27FC236}">
                  <a16:creationId xmlns:a16="http://schemas.microsoft.com/office/drawing/2014/main" id="{A789564A-159D-CA2D-E817-1FB2F25B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2249" name="AutoShape 41">
              <a:extLst>
                <a:ext uri="{FF2B5EF4-FFF2-40B4-BE49-F238E27FC236}">
                  <a16:creationId xmlns:a16="http://schemas.microsoft.com/office/drawing/2014/main" id="{AD2758D0-322B-CAD1-1E49-6B1F26CF3757}"/>
                </a:ext>
              </a:extLst>
            </p:cNvPr>
            <p:cNvCxnSpPr>
              <a:cxnSpLocks noChangeShapeType="1"/>
              <a:stCxn id="222237" idx="3"/>
              <a:endCxn id="22223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0" name="AutoShape 42">
              <a:extLst>
                <a:ext uri="{FF2B5EF4-FFF2-40B4-BE49-F238E27FC236}">
                  <a16:creationId xmlns:a16="http://schemas.microsoft.com/office/drawing/2014/main" id="{AE7BBB4D-EEED-1C0D-8C42-F6CCA2D28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1" name="AutoShape 43">
              <a:extLst>
                <a:ext uri="{FF2B5EF4-FFF2-40B4-BE49-F238E27FC236}">
                  <a16:creationId xmlns:a16="http://schemas.microsoft.com/office/drawing/2014/main" id="{84F17149-3AC0-A865-3167-E687A1C4F4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2" name="AutoShape 44">
              <a:extLst>
                <a:ext uri="{FF2B5EF4-FFF2-40B4-BE49-F238E27FC236}">
                  <a16:creationId xmlns:a16="http://schemas.microsoft.com/office/drawing/2014/main" id="{C19D1F76-122A-EE2F-A943-FE4A47407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2253" name="Text Box 45">
              <a:extLst>
                <a:ext uri="{FF2B5EF4-FFF2-40B4-BE49-F238E27FC236}">
                  <a16:creationId xmlns:a16="http://schemas.microsoft.com/office/drawing/2014/main" id="{518465B7-64F9-489E-6547-414015A08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178F40-0E7E-414A-ACA0-43B4BD5C9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delete(l,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70339" name="Group 3">
            <a:extLst>
              <a:ext uri="{FF2B5EF4-FFF2-40B4-BE49-F238E27FC236}">
                <a16:creationId xmlns:a16="http://schemas.microsoft.com/office/drawing/2014/main" id="{E27F5B1C-F6DA-2795-7E18-917B925682C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70340" name="Group 4">
              <a:extLst>
                <a:ext uri="{FF2B5EF4-FFF2-40B4-BE49-F238E27FC236}">
                  <a16:creationId xmlns:a16="http://schemas.microsoft.com/office/drawing/2014/main" id="{CFAC6A29-066D-53FA-65DD-3517206F5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70341" name="Rectangle 5">
                <a:extLst>
                  <a:ext uri="{FF2B5EF4-FFF2-40B4-BE49-F238E27FC236}">
                    <a16:creationId xmlns:a16="http://schemas.microsoft.com/office/drawing/2014/main" id="{714AEC70-8315-7063-4AE8-6F9738731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2" name="Rectangle 6">
                <a:extLst>
                  <a:ext uri="{FF2B5EF4-FFF2-40B4-BE49-F238E27FC236}">
                    <a16:creationId xmlns:a16="http://schemas.microsoft.com/office/drawing/2014/main" id="{A066902E-8969-0C68-EC22-C85E348B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3" name="Group 7">
              <a:extLst>
                <a:ext uri="{FF2B5EF4-FFF2-40B4-BE49-F238E27FC236}">
                  <a16:creationId xmlns:a16="http://schemas.microsoft.com/office/drawing/2014/main" id="{61BCA028-969A-2CED-BC0A-C71362C9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70344" name="Rectangle 8">
                <a:extLst>
                  <a:ext uri="{FF2B5EF4-FFF2-40B4-BE49-F238E27FC236}">
                    <a16:creationId xmlns:a16="http://schemas.microsoft.com/office/drawing/2014/main" id="{5D83A076-6308-65D7-8761-B1974035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5" name="Rectangle 9">
                <a:extLst>
                  <a:ext uri="{FF2B5EF4-FFF2-40B4-BE49-F238E27FC236}">
                    <a16:creationId xmlns:a16="http://schemas.microsoft.com/office/drawing/2014/main" id="{6E1F84FC-511D-185C-86AE-E3EBBAD4B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6" name="Group 10">
              <a:extLst>
                <a:ext uri="{FF2B5EF4-FFF2-40B4-BE49-F238E27FC236}">
                  <a16:creationId xmlns:a16="http://schemas.microsoft.com/office/drawing/2014/main" id="{E57207E9-B128-F783-B21E-D78925C04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70347" name="Rectangle 11">
                <a:extLst>
                  <a:ext uri="{FF2B5EF4-FFF2-40B4-BE49-F238E27FC236}">
                    <a16:creationId xmlns:a16="http://schemas.microsoft.com/office/drawing/2014/main" id="{9B9833BE-85E0-7EFA-0B10-92A6A222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8" name="Rectangle 12">
                <a:extLst>
                  <a:ext uri="{FF2B5EF4-FFF2-40B4-BE49-F238E27FC236}">
                    <a16:creationId xmlns:a16="http://schemas.microsoft.com/office/drawing/2014/main" id="{A18055D7-EF3F-0EC0-7F49-17CD90276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9" name="Group 13">
              <a:extLst>
                <a:ext uri="{FF2B5EF4-FFF2-40B4-BE49-F238E27FC236}">
                  <a16:creationId xmlns:a16="http://schemas.microsoft.com/office/drawing/2014/main" id="{19F00AC3-4234-0B5D-F837-E4CF896E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70350" name="Rectangle 14">
                <a:extLst>
                  <a:ext uri="{FF2B5EF4-FFF2-40B4-BE49-F238E27FC236}">
                    <a16:creationId xmlns:a16="http://schemas.microsoft.com/office/drawing/2014/main" id="{9EDAAA96-8A8A-C093-9C65-4C51369E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51" name="Rectangle 15">
                <a:extLst>
                  <a:ext uri="{FF2B5EF4-FFF2-40B4-BE49-F238E27FC236}">
                    <a16:creationId xmlns:a16="http://schemas.microsoft.com/office/drawing/2014/main" id="{8B6AD818-1DA7-B8F8-68A1-EF372B56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70352" name="Line 16">
              <a:extLst>
                <a:ext uri="{FF2B5EF4-FFF2-40B4-BE49-F238E27FC236}">
                  <a16:creationId xmlns:a16="http://schemas.microsoft.com/office/drawing/2014/main" id="{14DB670D-9202-7873-4BC6-CDE360E9B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3" name="Text Box 17">
              <a:extLst>
                <a:ext uri="{FF2B5EF4-FFF2-40B4-BE49-F238E27FC236}">
                  <a16:creationId xmlns:a16="http://schemas.microsoft.com/office/drawing/2014/main" id="{0C5226B9-2F61-C4AF-C4B6-3002425C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70354" name="AutoShape 18">
              <a:extLst>
                <a:ext uri="{FF2B5EF4-FFF2-40B4-BE49-F238E27FC236}">
                  <a16:creationId xmlns:a16="http://schemas.microsoft.com/office/drawing/2014/main" id="{66DBB64D-1751-736C-A966-87E4E0B56901}"/>
                </a:ext>
              </a:extLst>
            </p:cNvPr>
            <p:cNvCxnSpPr>
              <a:cxnSpLocks noChangeShapeType="1"/>
              <a:stCxn id="270342" idx="3"/>
              <a:endCxn id="270344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5" name="AutoShape 19">
              <a:extLst>
                <a:ext uri="{FF2B5EF4-FFF2-40B4-BE49-F238E27FC236}">
                  <a16:creationId xmlns:a16="http://schemas.microsoft.com/office/drawing/2014/main" id="{7B9951BC-4B11-1AA3-8F4E-82AEA5EA5E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6" name="AutoShape 20">
              <a:extLst>
                <a:ext uri="{FF2B5EF4-FFF2-40B4-BE49-F238E27FC236}">
                  <a16:creationId xmlns:a16="http://schemas.microsoft.com/office/drawing/2014/main" id="{132DDC47-F0A1-F99A-0980-BA410A3AD9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7" name="AutoShape 21">
              <a:extLst>
                <a:ext uri="{FF2B5EF4-FFF2-40B4-BE49-F238E27FC236}">
                  <a16:creationId xmlns:a16="http://schemas.microsoft.com/office/drawing/2014/main" id="{95220D53-3058-4487-383F-C7F895DB49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0358" name="Text Box 22">
              <a:extLst>
                <a:ext uri="{FF2B5EF4-FFF2-40B4-BE49-F238E27FC236}">
                  <a16:creationId xmlns:a16="http://schemas.microsoft.com/office/drawing/2014/main" id="{E753A4DE-DA74-1593-F6C1-B58B1CC9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70359" name="Picture 23">
            <a:extLst>
              <a:ext uri="{FF2B5EF4-FFF2-40B4-BE49-F238E27FC236}">
                <a16:creationId xmlns:a16="http://schemas.microsoft.com/office/drawing/2014/main" id="{E78CE3E3-4A89-F3EA-8AD6-7FB57B9A368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168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8BB17DB9-CCF6-CEBF-634E-3FEF21794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BB2BADE1-0F23-2500-15AB-8AA734C21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assert(l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&amp;&amp;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n&gt;=0);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NIL: error(“empty list”);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if(0==n)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return 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n-1));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00F3DD70-E114-D0A6-7115-D0118FF7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insert(l, x,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7267" name="Group 3">
            <a:extLst>
              <a:ext uri="{FF2B5EF4-FFF2-40B4-BE49-F238E27FC236}">
                <a16:creationId xmlns:a16="http://schemas.microsoft.com/office/drawing/2014/main" id="{35889BC1-11A8-3FDD-C720-2C94E98A172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7268" name="Group 4">
              <a:extLst>
                <a:ext uri="{FF2B5EF4-FFF2-40B4-BE49-F238E27FC236}">
                  <a16:creationId xmlns:a16="http://schemas.microsoft.com/office/drawing/2014/main" id="{923A066E-6EEB-3EF1-AC9E-0B6FAD09D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7269" name="Rectangle 5">
                <a:extLst>
                  <a:ext uri="{FF2B5EF4-FFF2-40B4-BE49-F238E27FC236}">
                    <a16:creationId xmlns:a16="http://schemas.microsoft.com/office/drawing/2014/main" id="{DF68CB78-5658-C9D0-5FCE-2E2CE6131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0" name="Rectangle 6">
                <a:extLst>
                  <a:ext uri="{FF2B5EF4-FFF2-40B4-BE49-F238E27FC236}">
                    <a16:creationId xmlns:a16="http://schemas.microsoft.com/office/drawing/2014/main" id="{6BB06843-AE8E-1C4E-2627-77C78B62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1" name="Group 7">
              <a:extLst>
                <a:ext uri="{FF2B5EF4-FFF2-40B4-BE49-F238E27FC236}">
                  <a16:creationId xmlns:a16="http://schemas.microsoft.com/office/drawing/2014/main" id="{45A281D7-3A19-1E0C-8157-2DFCE1385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7272" name="Rectangle 8">
                <a:extLst>
                  <a:ext uri="{FF2B5EF4-FFF2-40B4-BE49-F238E27FC236}">
                    <a16:creationId xmlns:a16="http://schemas.microsoft.com/office/drawing/2014/main" id="{D40881FD-D471-B07A-9516-65B77DF1B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3" name="Rectangle 9">
                <a:extLst>
                  <a:ext uri="{FF2B5EF4-FFF2-40B4-BE49-F238E27FC236}">
                    <a16:creationId xmlns:a16="http://schemas.microsoft.com/office/drawing/2014/main" id="{09234D7B-1AB4-8F93-D3CE-2ED0023E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4" name="Group 10">
              <a:extLst>
                <a:ext uri="{FF2B5EF4-FFF2-40B4-BE49-F238E27FC236}">
                  <a16:creationId xmlns:a16="http://schemas.microsoft.com/office/drawing/2014/main" id="{460BE8D7-1CCD-70FD-C1E7-B0132BFE0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7275" name="Rectangle 11">
                <a:extLst>
                  <a:ext uri="{FF2B5EF4-FFF2-40B4-BE49-F238E27FC236}">
                    <a16:creationId xmlns:a16="http://schemas.microsoft.com/office/drawing/2014/main" id="{189880A0-BA7C-D96D-BBC8-0CCC076D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6" name="Rectangle 12">
                <a:extLst>
                  <a:ext uri="{FF2B5EF4-FFF2-40B4-BE49-F238E27FC236}">
                    <a16:creationId xmlns:a16="http://schemas.microsoft.com/office/drawing/2014/main" id="{1C1B9FAF-02D6-C020-7BD2-B649A94D8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7" name="Group 13">
              <a:extLst>
                <a:ext uri="{FF2B5EF4-FFF2-40B4-BE49-F238E27FC236}">
                  <a16:creationId xmlns:a16="http://schemas.microsoft.com/office/drawing/2014/main" id="{E932F941-498D-D8BA-C908-A8926F106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7278" name="Rectangle 14">
                <a:extLst>
                  <a:ext uri="{FF2B5EF4-FFF2-40B4-BE49-F238E27FC236}">
                    <a16:creationId xmlns:a16="http://schemas.microsoft.com/office/drawing/2014/main" id="{BFDD05E0-4D19-0D0B-488A-3BAE3693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9" name="Rectangle 15">
                <a:extLst>
                  <a:ext uri="{FF2B5EF4-FFF2-40B4-BE49-F238E27FC236}">
                    <a16:creationId xmlns:a16="http://schemas.microsoft.com/office/drawing/2014/main" id="{08218AA7-E2E8-42DD-B5AB-6CE8FB38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7280" name="Line 16">
              <a:extLst>
                <a:ext uri="{FF2B5EF4-FFF2-40B4-BE49-F238E27FC236}">
                  <a16:creationId xmlns:a16="http://schemas.microsoft.com/office/drawing/2014/main" id="{22FB7A51-3485-97F4-B01F-312251C6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1" name="Text Box 17">
              <a:extLst>
                <a:ext uri="{FF2B5EF4-FFF2-40B4-BE49-F238E27FC236}">
                  <a16:creationId xmlns:a16="http://schemas.microsoft.com/office/drawing/2014/main" id="{2B42BDFE-E26B-A5F1-4742-79A2AED4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7282" name="AutoShape 18">
              <a:extLst>
                <a:ext uri="{FF2B5EF4-FFF2-40B4-BE49-F238E27FC236}">
                  <a16:creationId xmlns:a16="http://schemas.microsoft.com/office/drawing/2014/main" id="{35A26F14-278C-4637-8E25-E29AA2FA5079}"/>
                </a:ext>
              </a:extLst>
            </p:cNvPr>
            <p:cNvCxnSpPr>
              <a:cxnSpLocks noChangeShapeType="1"/>
              <a:stCxn id="267270" idx="3"/>
              <a:endCxn id="2672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3" name="AutoShape 19">
              <a:extLst>
                <a:ext uri="{FF2B5EF4-FFF2-40B4-BE49-F238E27FC236}">
                  <a16:creationId xmlns:a16="http://schemas.microsoft.com/office/drawing/2014/main" id="{944D95F7-E183-CFA8-56EA-E80BD67DD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4" name="AutoShape 20">
              <a:extLst>
                <a:ext uri="{FF2B5EF4-FFF2-40B4-BE49-F238E27FC236}">
                  <a16:creationId xmlns:a16="http://schemas.microsoft.com/office/drawing/2014/main" id="{458E8A24-83EF-964F-107B-59F13F92A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5" name="AutoShape 21">
              <a:extLst>
                <a:ext uri="{FF2B5EF4-FFF2-40B4-BE49-F238E27FC236}">
                  <a16:creationId xmlns:a16="http://schemas.microsoft.com/office/drawing/2014/main" id="{6B501D84-2F92-C467-0E32-37CC905D4A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B1188B13-9057-4988-3273-ACC078392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7303" name="Picture 39">
            <a:extLst>
              <a:ext uri="{FF2B5EF4-FFF2-40B4-BE49-F238E27FC236}">
                <a16:creationId xmlns:a16="http://schemas.microsoft.com/office/drawing/2014/main" id="{78D4FDA8-CB5C-32E1-CD42-070542D5B8D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37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DEF3A434-0EB8-0665-6E1C-F89E08EF7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ABEE2E2F-73FC-7785-E340-96B4AA42D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poly x,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if(0==n)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(x,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if(0==l)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error(“…”);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(l-&gt;data,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(l-&gt;next, x, n-1);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</p:txBody>
      </p:sp>
      <p:grpSp>
        <p:nvGrpSpPr>
          <p:cNvPr id="228387" name="Group 35">
            <a:extLst>
              <a:ext uri="{FF2B5EF4-FFF2-40B4-BE49-F238E27FC236}">
                <a16:creationId xmlns:a16="http://schemas.microsoft.com/office/drawing/2014/main" id="{F9B70C8E-FB2E-5288-5AF8-1841C7EAC7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28388" name="Group 36">
              <a:extLst>
                <a:ext uri="{FF2B5EF4-FFF2-40B4-BE49-F238E27FC236}">
                  <a16:creationId xmlns:a16="http://schemas.microsoft.com/office/drawing/2014/main" id="{0B98F78D-00A8-A33B-C559-DF39CB0C7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8389" name="Rectangle 37">
                <a:extLst>
                  <a:ext uri="{FF2B5EF4-FFF2-40B4-BE49-F238E27FC236}">
                    <a16:creationId xmlns:a16="http://schemas.microsoft.com/office/drawing/2014/main" id="{EB06D686-E8E5-E5E2-83FF-0347FA95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0" name="Rectangle 38">
                <a:extLst>
                  <a:ext uri="{FF2B5EF4-FFF2-40B4-BE49-F238E27FC236}">
                    <a16:creationId xmlns:a16="http://schemas.microsoft.com/office/drawing/2014/main" id="{9262A231-7B82-B4B5-57E8-E7E5A1A14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1" name="Group 39">
              <a:extLst>
                <a:ext uri="{FF2B5EF4-FFF2-40B4-BE49-F238E27FC236}">
                  <a16:creationId xmlns:a16="http://schemas.microsoft.com/office/drawing/2014/main" id="{FACAF169-F296-FE53-46CB-5B35D2ECF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8392" name="Rectangle 40">
                <a:extLst>
                  <a:ext uri="{FF2B5EF4-FFF2-40B4-BE49-F238E27FC236}">
                    <a16:creationId xmlns:a16="http://schemas.microsoft.com/office/drawing/2014/main" id="{11998B75-CF36-A469-013D-43A6F4B9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3" name="Rectangle 41">
                <a:extLst>
                  <a:ext uri="{FF2B5EF4-FFF2-40B4-BE49-F238E27FC236}">
                    <a16:creationId xmlns:a16="http://schemas.microsoft.com/office/drawing/2014/main" id="{D26AA2A6-1CE2-36D2-749B-2FAB34465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4" name="Group 42">
              <a:extLst>
                <a:ext uri="{FF2B5EF4-FFF2-40B4-BE49-F238E27FC236}">
                  <a16:creationId xmlns:a16="http://schemas.microsoft.com/office/drawing/2014/main" id="{69D862A3-B473-3E60-A48B-6374685CD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8395" name="Rectangle 43">
                <a:extLst>
                  <a:ext uri="{FF2B5EF4-FFF2-40B4-BE49-F238E27FC236}">
                    <a16:creationId xmlns:a16="http://schemas.microsoft.com/office/drawing/2014/main" id="{34C3C700-4763-CE5E-9E69-8C10BC26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6" name="Rectangle 44">
                <a:extLst>
                  <a:ext uri="{FF2B5EF4-FFF2-40B4-BE49-F238E27FC236}">
                    <a16:creationId xmlns:a16="http://schemas.microsoft.com/office/drawing/2014/main" id="{91B13D68-8EF8-0E3D-F67D-B0275892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7" name="Group 45">
              <a:extLst>
                <a:ext uri="{FF2B5EF4-FFF2-40B4-BE49-F238E27FC236}">
                  <a16:creationId xmlns:a16="http://schemas.microsoft.com/office/drawing/2014/main" id="{478A5C09-E390-4E60-8B4C-38E1482AF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8398" name="Rectangle 46">
                <a:extLst>
                  <a:ext uri="{FF2B5EF4-FFF2-40B4-BE49-F238E27FC236}">
                    <a16:creationId xmlns:a16="http://schemas.microsoft.com/office/drawing/2014/main" id="{6B311077-CF5E-06C8-5EA7-FAC0ECBF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9" name="Rectangle 47">
                <a:extLst>
                  <a:ext uri="{FF2B5EF4-FFF2-40B4-BE49-F238E27FC236}">
                    <a16:creationId xmlns:a16="http://schemas.microsoft.com/office/drawing/2014/main" id="{5B7AB262-ACB6-23A7-257F-B80F57E67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8400" name="Line 48">
              <a:extLst>
                <a:ext uri="{FF2B5EF4-FFF2-40B4-BE49-F238E27FC236}">
                  <a16:creationId xmlns:a16="http://schemas.microsoft.com/office/drawing/2014/main" id="{06CAC676-AB84-4E71-9216-D06EE2B3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1" name="Text Box 49">
              <a:extLst>
                <a:ext uri="{FF2B5EF4-FFF2-40B4-BE49-F238E27FC236}">
                  <a16:creationId xmlns:a16="http://schemas.microsoft.com/office/drawing/2014/main" id="{49DD43F9-1EE2-A0B2-0133-4AC2FAB29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8402" name="AutoShape 50">
              <a:extLst>
                <a:ext uri="{FF2B5EF4-FFF2-40B4-BE49-F238E27FC236}">
                  <a16:creationId xmlns:a16="http://schemas.microsoft.com/office/drawing/2014/main" id="{0CA10DC5-236A-ADF9-0F64-F74BCDF8099B}"/>
                </a:ext>
              </a:extLst>
            </p:cNvPr>
            <p:cNvCxnSpPr>
              <a:cxnSpLocks noChangeShapeType="1"/>
              <a:stCxn id="228390" idx="3"/>
              <a:endCxn id="2283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3" name="AutoShape 51">
              <a:extLst>
                <a:ext uri="{FF2B5EF4-FFF2-40B4-BE49-F238E27FC236}">
                  <a16:creationId xmlns:a16="http://schemas.microsoft.com/office/drawing/2014/main" id="{B60A1110-B90B-516F-69DF-E4AD0AC777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4" name="AutoShape 52">
              <a:extLst>
                <a:ext uri="{FF2B5EF4-FFF2-40B4-BE49-F238E27FC236}">
                  <a16:creationId xmlns:a16="http://schemas.microsoft.com/office/drawing/2014/main" id="{BC39368E-7BA7-CA7E-33A9-677DE963A1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5" name="AutoShape 53">
              <a:extLst>
                <a:ext uri="{FF2B5EF4-FFF2-40B4-BE49-F238E27FC236}">
                  <a16:creationId xmlns:a16="http://schemas.microsoft.com/office/drawing/2014/main" id="{A7EB5558-00C9-75BE-96DF-46A57DD676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406" name="Text Box 54">
              <a:extLst>
                <a:ext uri="{FF2B5EF4-FFF2-40B4-BE49-F238E27FC236}">
                  <a16:creationId xmlns:a16="http://schemas.microsoft.com/office/drawing/2014/main" id="{264BBCDE-217B-0690-EC70-268CFA012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F250D82-E996-D122-56C7-3E4240DE8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Functional programming</a:t>
            </a:r>
            <a:endParaRPr lang="en-US" altLang="zh-CN" dirty="0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BD44803-3D7A-2E6F-A03E-1BCEFDE2F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doing</a:t>
            </a:r>
            <a:r>
              <a:rPr lang="zh-CN" altLang="en-US" sz="2800" dirty="0"/>
              <a:t> </a:t>
            </a:r>
            <a:r>
              <a:rPr lang="en-US" altLang="zh-CN" sz="2800" dirty="0"/>
              <a:t>functional</a:t>
            </a:r>
            <a:r>
              <a:rPr lang="zh-CN" altLang="en-US" sz="2800" dirty="0"/>
              <a:t> </a:t>
            </a:r>
            <a:r>
              <a:rPr lang="en-US" altLang="zh-CN" sz="2800" dirty="0"/>
              <a:t>programming,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C:</a:t>
            </a:r>
          </a:p>
          <a:p>
            <a:pPr lvl="1"/>
            <a:r>
              <a:rPr lang="en-US" altLang="zh-CN" sz="2400" dirty="0"/>
              <a:t>long history, even older than C</a:t>
            </a:r>
          </a:p>
          <a:p>
            <a:pPr lvl="2"/>
            <a:r>
              <a:rPr lang="en-US" altLang="zh-CN" sz="2000" dirty="0"/>
              <a:t>stems from mathematics</a:t>
            </a:r>
            <a:r>
              <a:rPr lang="zh-CN" altLang="en-US" sz="2000" dirty="0"/>
              <a:t> </a:t>
            </a:r>
            <a:r>
              <a:rPr lang="en-US" altLang="zh-CN" sz="2000" dirty="0"/>
              <a:t>(\lambda</a:t>
            </a:r>
            <a:r>
              <a:rPr lang="zh-CN" altLang="en-US" sz="2000" dirty="0"/>
              <a:t> </a:t>
            </a:r>
            <a:r>
              <a:rPr lang="en-US" altLang="zh-CN" sz="2000" dirty="0"/>
              <a:t>calculus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Church)</a:t>
            </a:r>
          </a:p>
          <a:p>
            <a:pPr lvl="2"/>
            <a:r>
              <a:rPr lang="en-US" altLang="zh-CN" sz="2000" dirty="0"/>
              <a:t>John McCarthy‘s LISP (60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s),</a:t>
            </a:r>
            <a:r>
              <a:rPr lang="zh-CN" altLang="en-US" sz="2000" dirty="0"/>
              <a:t> </a:t>
            </a:r>
            <a:r>
              <a:rPr lang="en-US" altLang="zh-CN" sz="2000" dirty="0"/>
              <a:t>and subsequent Scheme, ML, Haskell,</a:t>
            </a:r>
            <a:r>
              <a:rPr lang="zh-CN" altLang="en-US" sz="2000" dirty="0"/>
              <a:t> </a:t>
            </a:r>
            <a:r>
              <a:rPr lang="en-US" altLang="zh-CN" sz="2000" dirty="0"/>
              <a:t>Scala, etc.</a:t>
            </a:r>
          </a:p>
          <a:p>
            <a:pPr lvl="1"/>
            <a:r>
              <a:rPr lang="en-US" altLang="zh-CN" sz="2400" dirty="0"/>
              <a:t>considered academic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impractical for long time</a:t>
            </a:r>
          </a:p>
          <a:p>
            <a:pPr lvl="2"/>
            <a:r>
              <a:rPr lang="en-US" altLang="zh-CN" sz="2000" dirty="0"/>
              <a:t>steep</a:t>
            </a:r>
            <a:r>
              <a:rPr lang="zh-CN" altLang="en-US" sz="2000" dirty="0"/>
              <a:t> </a:t>
            </a:r>
            <a:r>
              <a:rPr lang="en-US" altLang="zh-CN" sz="2000" dirty="0"/>
              <a:t>learning</a:t>
            </a:r>
            <a:r>
              <a:rPr lang="zh-CN" altLang="en-US" sz="2000" dirty="0"/>
              <a:t> </a:t>
            </a:r>
            <a:r>
              <a:rPr lang="en-US" altLang="zh-CN" sz="2000" dirty="0"/>
              <a:t>curve </a:t>
            </a:r>
          </a:p>
          <a:p>
            <a:pPr lvl="2"/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efficiency issues</a:t>
            </a:r>
          </a:p>
          <a:p>
            <a:pPr lvl="1"/>
            <a:r>
              <a:rPr lang="en-US" altLang="zh-CN" sz="2400" dirty="0"/>
              <a:t>renew industry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interest in recent decades</a:t>
            </a:r>
          </a:p>
          <a:p>
            <a:pPr lvl="2"/>
            <a:r>
              <a:rPr lang="en-US" altLang="zh-CN" sz="2000" dirty="0"/>
              <a:t>e.g., F# from Microsoft </a:t>
            </a:r>
          </a:p>
          <a:p>
            <a:pPr lvl="2"/>
            <a:r>
              <a:rPr lang="en-US" altLang="zh-CN" sz="2000" dirty="0"/>
              <a:t>good for parallel, multi-core,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A4701454-836C-E2B8-59EE-14FDC724E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9F811F2-5F22-330E-A268-C6A19D03C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functional</a:t>
            </a:r>
            <a:r>
              <a:rPr lang="zh-CN" altLang="en-US" sz="2800" dirty="0"/>
              <a:t> </a:t>
            </a:r>
            <a:r>
              <a:rPr lang="en-US" altLang="zh-CN" sz="2800" dirty="0"/>
              <a:t>implementation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list</a:t>
            </a:r>
          </a:p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good for programmer</a:t>
            </a:r>
          </a:p>
          <a:p>
            <a:pPr lvl="2"/>
            <a:r>
              <a:rPr lang="en-US" altLang="zh-CN" sz="2000" dirty="0"/>
              <a:t>data structures are persistent </a:t>
            </a:r>
          </a:p>
          <a:p>
            <a:pPr lvl="2"/>
            <a:r>
              <a:rPr lang="en-US" altLang="zh-CN" sz="2000" dirty="0"/>
              <a:t>elegant, and easy to write, to maintain, and to debug</a:t>
            </a:r>
          </a:p>
          <a:p>
            <a:r>
              <a:rPr lang="en-US" altLang="zh-CN" sz="2800" dirty="0"/>
              <a:t>Cons:</a:t>
            </a:r>
          </a:p>
          <a:p>
            <a:pPr lvl="1"/>
            <a:r>
              <a:rPr lang="en-US" altLang="zh-CN" sz="2400" dirty="0"/>
              <a:t>(maybe) bad for machine</a:t>
            </a:r>
          </a:p>
          <a:p>
            <a:pPr lvl="2"/>
            <a:r>
              <a:rPr lang="en-US" altLang="zh-CN" sz="2000" dirty="0"/>
              <a:t>code maybe too slow</a:t>
            </a:r>
          </a:p>
          <a:p>
            <a:pPr lvl="1"/>
            <a:r>
              <a:rPr lang="en-US" altLang="zh-CN" sz="2400" dirty="0"/>
              <a:t>require better compiler supports</a:t>
            </a:r>
          </a:p>
          <a:p>
            <a:pPr lvl="2"/>
            <a:r>
              <a:rPr lang="en-US" altLang="zh-CN" sz="2000" dirty="0"/>
              <a:t>unfortunately, both MS </a:t>
            </a:r>
            <a:r>
              <a:rPr lang="en-US" altLang="zh-CN" sz="2000" dirty="0" err="1"/>
              <a:t>vc</a:t>
            </a:r>
            <a:r>
              <a:rPr lang="en-US" altLang="zh-CN" sz="2000" dirty="0"/>
              <a:t> and GCC are bad </a:t>
            </a:r>
            <a:r>
              <a:rPr lang="en-US" altLang="zh-CN" sz="2000"/>
              <a:t>in this</a:t>
            </a:r>
            <a:endParaRPr lang="en-US" altLang="zh-CN" sz="2000" dirty="0"/>
          </a:p>
          <a:p>
            <a:pPr lvl="1"/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DBDF9CA-6440-E670-D384-4BCA9E71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EBC5183-83A3-372E-3124-80C2D612B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discussed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implementations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list:</a:t>
            </a:r>
          </a:p>
          <a:p>
            <a:pPr lvl="1"/>
            <a:r>
              <a:rPr lang="en-US" altLang="zh-CN" sz="2400" dirty="0"/>
              <a:t>extensible</a:t>
            </a:r>
            <a:r>
              <a:rPr lang="zh-CN" altLang="en-US" sz="2400" dirty="0"/>
              <a:t> </a:t>
            </a:r>
            <a:r>
              <a:rPr lang="en-US" altLang="zh-CN" sz="2400" dirty="0"/>
              <a:t>array-based</a:t>
            </a:r>
          </a:p>
          <a:p>
            <a:pPr lvl="2"/>
            <a:r>
              <a:rPr lang="en-US" altLang="zh-CN" sz="2000" dirty="0"/>
              <a:t>easy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slow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r>
              <a:rPr lang="zh-CN" altLang="en-US" sz="2000" dirty="0"/>
              <a:t> </a:t>
            </a:r>
            <a:r>
              <a:rPr lang="en-US" altLang="zh-CN" sz="2000" dirty="0"/>
              <a:t>waste</a:t>
            </a:r>
          </a:p>
          <a:p>
            <a:pPr lvl="1"/>
            <a:r>
              <a:rPr lang="en-US" altLang="zh-CN" sz="2400" dirty="0">
                <a:sym typeface="Euclid Extra" pitchFamily="18" charset="2"/>
              </a:rPr>
              <a:t>linked</a:t>
            </a:r>
            <a:r>
              <a:rPr lang="zh-CN" altLang="en-US" sz="2400" dirty="0">
                <a:sym typeface="Euclid Extra" pitchFamily="18" charset="2"/>
              </a:rPr>
              <a:t> </a:t>
            </a:r>
            <a:r>
              <a:rPr lang="en-US" altLang="zh-CN" sz="2400" dirty="0">
                <a:sym typeface="Euclid Extra" pitchFamily="18" charset="2"/>
              </a:rPr>
              <a:t>list-based</a:t>
            </a:r>
          </a:p>
          <a:p>
            <a:pPr lvl="2"/>
            <a:r>
              <a:rPr lang="en-US" altLang="zh-CN" sz="2000" dirty="0">
                <a:sym typeface="Euclid Extra" pitchFamily="18" charset="2"/>
              </a:rPr>
              <a:t>good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performance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but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tedious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and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error-prone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to</a:t>
            </a:r>
            <a:r>
              <a:rPr lang="zh-CN" altLang="en-US" sz="2000" dirty="0">
                <a:sym typeface="Euclid Extra" pitchFamily="18" charset="2"/>
              </a:rPr>
              <a:t> </a:t>
            </a:r>
            <a:r>
              <a:rPr lang="en-US" altLang="zh-CN" sz="2000" dirty="0">
                <a:sym typeface="Euclid Extra" pitchFamily="18" charset="2"/>
              </a:rPr>
              <a:t>implement</a:t>
            </a:r>
          </a:p>
          <a:p>
            <a:r>
              <a:rPr lang="en-US" altLang="zh-CN" sz="2800" dirty="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 dirty="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 dirty="0">
                <a:sym typeface="Euclid Extra" pitchFamily="18" charset="2"/>
              </a:rPr>
              <a:t>pay as you go</a:t>
            </a:r>
            <a:r>
              <a:rPr lang="en-US" altLang="zh-CN" sz="2400" dirty="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 dirty="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BB9DF818-F328-8CAA-C49F-3A3C9315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86BE791D-8BF6-DF2F-5D2B-47260869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functional list is inductively defined:</a:t>
            </a:r>
          </a:p>
          <a:p>
            <a:pPr lvl="1"/>
            <a:r>
              <a:rPr lang="en-US" altLang="zh-CN" dirty="0"/>
              <a:t>case #1: it is empty, or</a:t>
            </a:r>
          </a:p>
          <a:p>
            <a:pPr lvl="1"/>
            <a:r>
              <a:rPr lang="en-US" altLang="zh-CN" dirty="0"/>
              <a:t>case #2: non-empty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 head element and a tail of another smaller list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(x1, (x2, (x3, </a:t>
            </a:r>
            <a:r>
              <a:rPr lang="en-US" altLang="zh-CN" dirty="0">
                <a:solidFill>
                  <a:srgbClr val="0432FF"/>
                </a:solidFill>
                <a:latin typeface="Helvetica" pitchFamily="2" charset="0"/>
              </a:rPr>
              <a:t>…</a:t>
            </a:r>
            <a:r>
              <a:rPr lang="en-US" altLang="zh-CN" dirty="0">
                <a:solidFill>
                  <a:srgbClr val="0432FF"/>
                </a:solidFill>
              </a:rPr>
              <a:t>)))</a:t>
            </a:r>
          </a:p>
          <a:p>
            <a:pPr lvl="3"/>
            <a:r>
              <a:rPr lang="en-US" altLang="zh-CN" dirty="0"/>
              <a:t>head: </a:t>
            </a:r>
            <a:r>
              <a:rPr lang="en-US" altLang="zh-CN" dirty="0">
                <a:solidFill>
                  <a:srgbClr val="0432FF"/>
                </a:solidFill>
              </a:rPr>
              <a:t>x1</a:t>
            </a:r>
          </a:p>
          <a:p>
            <a:pPr lvl="3"/>
            <a:r>
              <a:rPr lang="en-US" altLang="zh-CN" dirty="0"/>
              <a:t>tail: </a:t>
            </a:r>
            <a:r>
              <a:rPr lang="en-US" altLang="zh-CN" dirty="0">
                <a:solidFill>
                  <a:srgbClr val="0432FF"/>
                </a:solidFill>
              </a:rPr>
              <a:t>(x2, (x3, </a:t>
            </a:r>
            <a:r>
              <a:rPr lang="en-US" altLang="zh-CN" dirty="0">
                <a:solidFill>
                  <a:srgbClr val="0432FF"/>
                </a:solidFill>
                <a:latin typeface="Helvetica" pitchFamily="2" charset="0"/>
              </a:rPr>
              <a:t>…</a:t>
            </a:r>
            <a:r>
              <a:rPr lang="en-US" altLang="zh-CN" dirty="0">
                <a:solidFill>
                  <a:srgbClr val="0432FF"/>
                </a:solidFill>
              </a:rPr>
              <a:t>))</a:t>
            </a:r>
          </a:p>
          <a:p>
            <a:r>
              <a:rPr lang="en-US" altLang="zh-CN" dirty="0"/>
              <a:t>Next, we sometimes write </a:t>
            </a:r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list</a:t>
            </a:r>
            <a:r>
              <a:rPr lang="en-US" altLang="zh-CN" dirty="0">
                <a:latin typeface="Helvetica" pitchFamily="2" charset="0"/>
              </a:rPr>
              <a:t>”</a:t>
            </a:r>
            <a:r>
              <a:rPr lang="en-US" altLang="zh-CN" dirty="0"/>
              <a:t> for simplicity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F99F847-D729-65D8-9EF5-60EF29010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Mathematical Notation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CF1BD9DE-EC0D-29A8-9E0F-4D31E1BCF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</p:txBody>
      </p:sp>
      <p:pic>
        <p:nvPicPr>
          <p:cNvPr id="260113" name="Picture 17">
            <a:extLst>
              <a:ext uri="{FF2B5EF4-FFF2-40B4-BE49-F238E27FC236}">
                <a16:creationId xmlns:a16="http://schemas.microsoft.com/office/drawing/2014/main" id="{5DE6D94E-D182-86AB-A7C4-DBA9712AEC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3987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8FE0A6E4-6B4E-AAFF-F96B-A5E1476A6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E642662-50E2-AB32-87A3-08CE0A6B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a pointer </a:t>
            </a:r>
            <a:r>
              <a:rPr lang="en-US" altLang="zh-CN" dirty="0">
                <a:latin typeface="Helvetica" pitchFamily="2" charset="0"/>
              </a:rPr>
              <a:t>“</a:t>
            </a:r>
            <a:r>
              <a:rPr lang="en-US" altLang="zh-CN" dirty="0"/>
              <a:t>p</a:t>
            </a:r>
            <a:r>
              <a:rPr lang="en-US" altLang="zh-CN" dirty="0">
                <a:latin typeface="Helvetica" pitchFamily="2" charset="0"/>
              </a:rPr>
              <a:t>”</a:t>
            </a:r>
            <a:r>
              <a:rPr lang="en-US" altLang="zh-CN" dirty="0"/>
              <a:t> to point to a list:</a:t>
            </a:r>
          </a:p>
          <a:p>
            <a:pPr lvl="1"/>
            <a:r>
              <a:rPr lang="en-US" altLang="zh-CN" dirty="0"/>
              <a:t>case #1: NIL, empty list</a:t>
            </a:r>
          </a:p>
          <a:p>
            <a:pPr lvl="1"/>
            <a:r>
              <a:rPr lang="en-US" altLang="zh-CN" dirty="0"/>
              <a:t>case #2: CONS, head::tail,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1590C8AE-8192-D1B0-C3CD-35B3D9E1D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6819445-7FD3-9F88-691F-72E29E0E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use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tagged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union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data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structure: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“fun-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“fun-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List_Kind_t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{NIL, CONS};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List_Kind_t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kind;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union{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struct{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}cons;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}u;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CCAEE55-6581-37FF-B470-67508E9D7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6F4ECA8-5CF0-CD40-2ECB-9425BD4C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create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 new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l-&gt;kind = NIL;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l-&gt;u?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F697616B-D5DC-D539-AE8C-045FE2FF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 a new Head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84884AB-A896-8A60-443A-848A418BC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temp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(*temp));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temp-&gt;kind = CONS;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9317" name="Group 5">
            <a:extLst>
              <a:ext uri="{FF2B5EF4-FFF2-40B4-BE49-F238E27FC236}">
                <a16:creationId xmlns:a16="http://schemas.microsoft.com/office/drawing/2014/main" id="{6F1EED46-108F-CDBF-50B5-C59CAD1C763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283200"/>
            <a:ext cx="685800" cy="762000"/>
            <a:chOff x="1488" y="1968"/>
            <a:chExt cx="432" cy="480"/>
          </a:xfrm>
        </p:grpSpPr>
        <p:sp>
          <p:nvSpPr>
            <p:cNvPr id="269318" name="Rectangle 6">
              <a:extLst>
                <a:ext uri="{FF2B5EF4-FFF2-40B4-BE49-F238E27FC236}">
                  <a16:creationId xmlns:a16="http://schemas.microsoft.com/office/drawing/2014/main" id="{3F960838-4E67-CC44-AB47-19BA68C7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1E823E45-FD97-2891-D6CC-05E1083A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0" name="Group 8">
            <a:extLst>
              <a:ext uri="{FF2B5EF4-FFF2-40B4-BE49-F238E27FC236}">
                <a16:creationId xmlns:a16="http://schemas.microsoft.com/office/drawing/2014/main" id="{CDC94354-A25B-4B54-F147-607BC8B6BEB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283200"/>
            <a:ext cx="685800" cy="762000"/>
            <a:chOff x="1488" y="1968"/>
            <a:chExt cx="432" cy="480"/>
          </a:xfrm>
        </p:grpSpPr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C9939688-1013-1EEF-BEED-6E2387B5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3B877C57-FE06-7171-C20F-AC8D3108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3" name="Group 11">
            <a:extLst>
              <a:ext uri="{FF2B5EF4-FFF2-40B4-BE49-F238E27FC236}">
                <a16:creationId xmlns:a16="http://schemas.microsoft.com/office/drawing/2014/main" id="{CF195BA1-B4EE-8B15-2F44-061DDEE2748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283200"/>
            <a:ext cx="685800" cy="762000"/>
            <a:chOff x="1488" y="1968"/>
            <a:chExt cx="432" cy="480"/>
          </a:xfrm>
        </p:grpSpPr>
        <p:sp>
          <p:nvSpPr>
            <p:cNvPr id="269324" name="Rectangle 12">
              <a:extLst>
                <a:ext uri="{FF2B5EF4-FFF2-40B4-BE49-F238E27FC236}">
                  <a16:creationId xmlns:a16="http://schemas.microsoft.com/office/drawing/2014/main" id="{C7ABE949-5837-4BF7-F237-A39771C7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5" name="Rectangle 13">
              <a:extLst>
                <a:ext uri="{FF2B5EF4-FFF2-40B4-BE49-F238E27FC236}">
                  <a16:creationId xmlns:a16="http://schemas.microsoft.com/office/drawing/2014/main" id="{68FF98FC-DB54-FE2F-3939-88D85081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6" name="Group 14">
            <a:extLst>
              <a:ext uri="{FF2B5EF4-FFF2-40B4-BE49-F238E27FC236}">
                <a16:creationId xmlns:a16="http://schemas.microsoft.com/office/drawing/2014/main" id="{F1CC385F-E17A-0352-F2A6-3E74A9070A9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283200"/>
            <a:ext cx="685800" cy="762000"/>
            <a:chOff x="1488" y="1968"/>
            <a:chExt cx="432" cy="480"/>
          </a:xfrm>
        </p:grpSpPr>
        <p:sp>
          <p:nvSpPr>
            <p:cNvPr id="269327" name="Rectangle 15">
              <a:extLst>
                <a:ext uri="{FF2B5EF4-FFF2-40B4-BE49-F238E27FC236}">
                  <a16:creationId xmlns:a16="http://schemas.microsoft.com/office/drawing/2014/main" id="{FD4EE6FE-7166-BD0F-19D7-0533116A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8F9B5BE5-BDFE-3C8F-C0CB-37BF7269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69329" name="Line 17">
            <a:extLst>
              <a:ext uri="{FF2B5EF4-FFF2-40B4-BE49-F238E27FC236}">
                <a16:creationId xmlns:a16="http://schemas.microsoft.com/office/drawing/2014/main" id="{13E826BE-D5C4-95C8-B308-8E3747276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1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30" name="Text Box 18">
            <a:extLst>
              <a:ext uri="{FF2B5EF4-FFF2-40B4-BE49-F238E27FC236}">
                <a16:creationId xmlns:a16="http://schemas.microsoft.com/office/drawing/2014/main" id="{09780F16-0906-745A-D938-F28F4EFC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5400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temp</a:t>
            </a:r>
          </a:p>
        </p:txBody>
      </p:sp>
      <p:cxnSp>
        <p:nvCxnSpPr>
          <p:cNvPr id="269331" name="AutoShape 19">
            <a:extLst>
              <a:ext uri="{FF2B5EF4-FFF2-40B4-BE49-F238E27FC236}">
                <a16:creationId xmlns:a16="http://schemas.microsoft.com/office/drawing/2014/main" id="{825FA905-5964-EC0F-9F36-CAF1388F7DA1}"/>
              </a:ext>
            </a:extLst>
          </p:cNvPr>
          <p:cNvCxnSpPr>
            <a:cxnSpLocks noChangeShapeType="1"/>
            <a:stCxn id="269319" idx="3"/>
            <a:endCxn id="269321" idx="1"/>
          </p:cNvCxnSpPr>
          <p:nvPr/>
        </p:nvCxnSpPr>
        <p:spPr bwMode="auto">
          <a:xfrm flipV="1">
            <a:off x="3124200" y="54737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2" name="AutoShape 20">
            <a:extLst>
              <a:ext uri="{FF2B5EF4-FFF2-40B4-BE49-F238E27FC236}">
                <a16:creationId xmlns:a16="http://schemas.microsoft.com/office/drawing/2014/main" id="{F962FFFA-3F2A-220B-AD91-DA5E25BB5B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196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3" name="AutoShape 21">
            <a:extLst>
              <a:ext uri="{FF2B5EF4-FFF2-40B4-BE49-F238E27FC236}">
                <a16:creationId xmlns:a16="http://schemas.microsoft.com/office/drawing/2014/main" id="{E4059AF9-ECD5-C5F8-B8D9-BE5898051A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5511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4" name="AutoShape 22">
            <a:extLst>
              <a:ext uri="{FF2B5EF4-FFF2-40B4-BE49-F238E27FC236}">
                <a16:creationId xmlns:a16="http://schemas.microsoft.com/office/drawing/2014/main" id="{B434537E-B798-EB30-40E3-67B45816D3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04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35" name="Text Box 23">
            <a:extLst>
              <a:ext uri="{FF2B5EF4-FFF2-40B4-BE49-F238E27FC236}">
                <a16:creationId xmlns:a16="http://schemas.microsoft.com/office/drawing/2014/main" id="{75E44EE1-A3DF-11B0-3A70-D4686140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752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E8FA6C78-CCA8-7842-0164-B112F2F4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sp>
        <p:nvSpPr>
          <p:cNvPr id="269337" name="Line 25">
            <a:extLst>
              <a:ext uri="{FF2B5EF4-FFF2-40B4-BE49-F238E27FC236}">
                <a16:creationId xmlns:a16="http://schemas.microsoft.com/office/drawing/2014/main" id="{B54F62D3-4910-1CF8-2FA8-075F94F40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EE4141C0-28E4-CA98-12FC-9313CEE8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FE6BF5F-B761-6E3C-08AA-64F138028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switch(l-&gt;kind){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NIL: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CONS:{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f(l-&gt;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u.cons.data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u.cons.next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f);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// tail recursion!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525"/>
  <p:tag name="SOURCE" val="\documentclass{slides}&#13;&#10;\pagestyle{empty}&#13;&#10;\usepackage{color}&#13;&#10;\usepackage{amsmath}&#13;&#10;\begin{document}&#13;&#10;\color{blue}&#13;&#10;$list = &#13;&#10;\begin{cases}&#13;&#10;{\tt empty} \\&#13;&#10;x::list'&#13;&#10;\end{cases}&#13;&#10;$&#13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633"/>
  <p:tag name="BMPHEIGHT" val="525"/>
  <p:tag name="SOURCE" val="\documentclass{slides}&#13;&#10;\pagestyle{empty}&#13;&#10;\usepackage{amsmath}&#13;&#10;\usepackage{color}&#13;&#10;\begin{document}&#13;&#10;\color{blue}&#13;&#10;length (l) =&#13;&#10;$&#13;&#10;\begin{cases}&#13;&#10;0, &amp; \text{if }l=\text{empty};  \\&#13;&#10;1+\text{length} (l'), &amp; \text{if }l=x::l'.&#13;&#10;\end{cases}&#13;&#10;$&#13;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83"/>
  <p:tag name="BMPHEIGHT" val="700"/>
  <p:tag name="SOURCE" val="\documentclass{slides}&#13;&#10;\pagestyle{empty}&#13;&#10;\usepackage{amsmath}&#13;&#10;\usepackage{color}&#13;&#10;\begin{document}&#13;&#10;\color{blue}&#13;&#10;nth (l, n) =&#13;&#10;$&#13;&#10;\begin{cases}&#13;&#10;error, &amp; \text{if }l=\text{empty};  \\&#13;&#10;x, &amp; \text{if }l=x::l\;\&amp;\&amp;\; n=0;\\&#13;&#10;\text{nth} (l', n-1), &amp;\text{otherwise}.&#13;&#10;\end{cases}&#13;&#10;$&#13;&#10;\end{document}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58"/>
  <p:tag name="BMPHEIGHT" val="700"/>
  <p:tag name="SOURCE" val="\documentclass{slides}&#13;&#10;\pagestyle{empty}&#13;&#10;\usepackage{amsmath}&#13;&#10;\usepackage{color}&#13;&#10;\begin{document}&#13;&#10;\color{blue}&#13;&#10;$\text{delete} (l, n) =&#13;&#10;\begin{cases}&#13;&#10;error, &amp; \text{if }l=\text{empty};  \\&#13;&#10;l',    &amp;\text{if }n=0;\\&#13;&#10;x::\text{delete}(l', n-1), &amp;\text{otherwise}.&#13;&#10;\end{cases}&#13;&#10;$&#13;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000"/>
  <p:tag name="BMPHEIGHT" val="700"/>
  <p:tag name="SOURCE" val="\documentclass{slides}&#13;&#10;\pagestyle{empty}&#13;&#10;\usepackage{amsmath}&#13;&#10;\usepackage{color}&#13;&#10;\begin{document}&#13;&#10;\color{blue}&#13;&#10;$\text{insert} (l, x, n) =&#13;&#10;\begin{cases}&#13;&#10;x::l, &amp; \text{if }n=0;\\&#13;&#10;error, &amp; \text{if }n\neq0\;\&amp;\&amp;\;l=\text{empty};  \\&#13;&#10;???, &amp;\text{otherwise}.&#13;&#10;\end{cases}&#13;&#10;$&#13;&#10;\end{document} "/>
  <p:tag name="TRANSPARENT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4207</TotalTime>
  <Words>1011</Words>
  <Application>Microsoft Macintosh PowerPoint</Application>
  <PresentationFormat>全屏显示(4:3)</PresentationFormat>
  <Paragraphs>217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Functional List</vt:lpstr>
      <vt:lpstr>Recap</vt:lpstr>
      <vt:lpstr>Functional List</vt:lpstr>
      <vt:lpstr>Mathematical Notation</vt:lpstr>
      <vt:lpstr>Data Structure</vt:lpstr>
      <vt:lpstr>Implementation</vt:lpstr>
      <vt:lpstr>Create a list</vt:lpstr>
      <vt:lpstr>Add a new Head</vt:lpstr>
      <vt:lpstr>Traverse the List</vt:lpstr>
      <vt:lpstr>Operation: “length”</vt:lpstr>
      <vt:lpstr>Operation: “length”</vt:lpstr>
      <vt:lpstr>Operation: “nth”</vt:lpstr>
      <vt:lpstr>Operation: “nth”</vt:lpstr>
      <vt:lpstr>Operation: “delete(l, n)”</vt:lpstr>
      <vt:lpstr>Operation: “delete”</vt:lpstr>
      <vt:lpstr>Operation: “insert(l, x, n)”</vt:lpstr>
      <vt:lpstr>Operation: “insert”</vt:lpstr>
      <vt:lpstr>Functional programming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List</dc:title>
  <dc:subject>Baojian Hua</dc:subject>
  <dc:creator/>
  <cp:lastModifiedBy>Microsoft Office User</cp:lastModifiedBy>
  <cp:revision>3222</cp:revision>
  <cp:lastPrinted>1601-01-01T00:00:00Z</cp:lastPrinted>
  <dcterms:created xsi:type="dcterms:W3CDTF">1601-01-01T00:00:00Z</dcterms:created>
  <dcterms:modified xsi:type="dcterms:W3CDTF">2024-10-16T04:48:38Z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