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18"/>
  </p:handoutMasterIdLst>
  <p:sldIdLst>
    <p:sldId id="256" r:id="rId2"/>
    <p:sldId id="302" r:id="rId3"/>
    <p:sldId id="372" r:id="rId4"/>
    <p:sldId id="374" r:id="rId5"/>
    <p:sldId id="303" r:id="rId6"/>
    <p:sldId id="373" r:id="rId7"/>
    <p:sldId id="375" r:id="rId8"/>
    <p:sldId id="383" r:id="rId9"/>
    <p:sldId id="376" r:id="rId10"/>
    <p:sldId id="377" r:id="rId11"/>
    <p:sldId id="378" r:id="rId12"/>
    <p:sldId id="379" r:id="rId13"/>
    <p:sldId id="380" r:id="rId14"/>
    <p:sldId id="384" r:id="rId15"/>
    <p:sldId id="381" r:id="rId16"/>
    <p:sldId id="382" r:id="rId17"/>
  </p:sldIdLst>
  <p:sldSz cx="9144000" cy="6858000" type="screen4x3"/>
  <p:notesSz cx="7099300" cy="10234613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 autoAdjust="0"/>
    <p:restoredTop sz="94640"/>
  </p:normalViewPr>
  <p:slideViewPr>
    <p:cSldViewPr>
      <p:cViewPr varScale="1">
        <p:scale>
          <a:sx n="102" d="100"/>
          <a:sy n="102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AD4231E-706C-A794-5BA7-206713ED42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26443A6-DD66-01F0-F5BB-7BF67D5638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85DADC7-0829-DCF7-05F9-DAA523A6EA7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1A90136-9649-1A9B-AFC7-9E35517FD2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AB0059E0-121C-FB42-B37E-55229B2457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60F36AEA-9B6B-79C6-F710-D4A77D9C150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90565A82-5776-BE2D-23CF-E2317DD413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54676BAF-3641-2B13-B4C7-3A9EB7D6F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CB052F10-47CE-6421-7EDE-222D044F9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4819CB12-F35E-A34C-6DB9-EE5610255D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3A975B69-EA13-1FBD-C3DF-97A97D649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E09F8D33-2DAF-A2DD-E99B-133756302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6DF96FC-F841-6332-5232-9B8AF7991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B66E559E-AF25-BBB7-4A2F-AE1A1DA3C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F71C1E66-5D20-DFBE-AFE5-EB628D522A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2F5EBA39-15C5-07AC-A916-571D504DA6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2AADA5BA-61C1-D11A-CE8B-EC07A79176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12ED07EB-5A1C-6E4E-52D3-0F27AA713B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BAAEDE98-3CA6-9F53-3C43-3A683DB344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4BF9B100-791D-8092-C8D9-69C392FBB5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896C3D-759A-7A4E-A85A-12C5C2F406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61C86-B1A9-D31E-681E-A18D1714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10D208-B503-B2AC-6656-07DA430CC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DACB1-F908-D4D3-AD41-90A37E2C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CD3FE-EF05-2676-8985-5450A906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0B024-575F-6A39-3B79-C8737B7E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3ABA6-C57A-004B-99E9-527F1A251E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06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8896CE-D224-9C52-B024-9DE57ABEA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F2B84-36B6-8E98-B19C-4AAD5F36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5198D-6745-5386-141A-EB078971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9CFC1-A6F9-268F-8533-D615E31C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C86B1-4586-7BE8-F76E-AD55B503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CFAD8-0692-0E4C-823D-939FFEF50F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35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26F37-BA93-75AB-D913-0112BB80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575A0-8387-BAA3-126C-A956F742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F3A71-077B-F814-62E7-C634323F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1C260-6CDF-A867-E072-C1346B61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06AAB-C453-7B7A-EDA0-4DCD95CB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E4030-76C4-A140-8003-7EE7950D37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63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E2722-5305-DA92-4A27-020D84A7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E0705-B851-8814-6625-B8AB2E27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9A4E0-330F-4083-C54F-9802C5D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FB342-E7BA-02B3-7A7B-0D948F64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AC1E4-262D-D1A4-FBB2-9FF93296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D412C-B556-8A42-892E-82F4017ED1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8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98A7-BB5F-5C00-C257-BBFBE5EB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FA8C0-537E-9638-6A16-C068F6192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B615AB-9244-D3F5-7D99-162A10D1E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A8C61C-F95B-53A3-3B3C-7F1A5957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F0AC96-183E-3560-BE84-F79C9893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0B3EB-F2B0-44F4-89AD-EFCBEBBF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01DF9-4DEA-8643-9E92-B1ECE8ED44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21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01607-38A0-72F7-B857-D5380116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BEDEA-19EF-4D4E-2662-FA2B63420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126F24-785B-6AAD-2811-2879FDF9B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60B48A-938F-7CEC-EC48-05AC1A683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A7AC21-55C6-AE43-08AB-2BDEEBCD2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C42F63-2935-A680-FB59-342EABE6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339493-B2CC-E7C1-EC84-0F2AEA16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413C54-2085-13EB-35F5-DCBCBD98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7F3F4-12B4-D74E-8565-727EAD288A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65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B3E55-9CE9-1E69-C5F1-D3E5FA00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5F1E71-891D-1031-DFCD-D75743FE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989C0-DC78-E6A5-A67A-FF47852D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D377AB-3FF2-8D93-0736-FA136CD1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57D59-2ABC-0148-A320-B8D83D5269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69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115752-F02C-A742-A47D-51D50B32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E15465-0D72-690C-9B57-5988A88E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DE3EA2-4581-0534-C50E-E48DEE17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57060-B3E9-C742-A4EA-81732FE965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78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D3701-057C-2EAC-1697-FF0DD324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A74F1-00E2-A351-AE95-C1020FF08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22120-248D-C269-7FCA-0397FC16E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84BA1-12AD-AE41-09EE-8DACA3CE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8619E-00D1-0926-A1CE-BF7D24C4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032A5-7037-C54C-7644-B73ACBA9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BDBD2-64D3-A04E-8A5C-BB2315066D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28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2BC32-4863-FB96-9A9F-A448C08F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15862E-06AF-B8DF-BD3F-D03F15616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72BB6-17C5-4736-1ABF-1502CE11F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50F5C-31DA-530E-9C3D-78EB3EC4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9A330-AE51-E443-73D1-F86C5AD5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FCD61-AF46-8FA4-DDEC-AC57AD66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F9863-07BE-E346-8250-72571740AB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19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6B708E3-BC4F-8BB6-CB7C-F9EC5814B9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AAF79F6-E496-524F-5224-19B672EE8E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DE7EBEE-DFB5-8C53-250A-3392FA83F6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363C18D-4DE8-B9CD-5378-33169CF75F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53B5AC9-D65C-99EF-3F5A-4FDF6F1698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401E891-42CB-D359-002E-C449599D7A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D7291CE-C5A0-F121-22B6-25FF242405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3F75BF8D-5FFB-694F-4E28-03C5CB95E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3829FA55-22D0-EC30-36A5-1DD026A5E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D0AC3833-F2D1-34D0-84A2-4038184231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DEFFC5A3-ED0A-5FA5-621C-AB091113E4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5F4B61BA-CC90-35ED-8890-D20F194A6D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115801-3220-F240-9DEE-72DC5C5C92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30C5F45-6DAE-D060-64E9-5694CCF91C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Stack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97981C9-8F2A-6161-17DE-B6E34B35CA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F67D168D-6310-572A-65BD-A6A1AEA09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pop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8C8DBFC2-DAD6-0226-42B0-7C8829EBE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Stack_pop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Vector_isEmpty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-&gt;v))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error(“empty stack”);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Array_deleteLast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-&gt;v);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solidFill>
                <a:schemeClr val="folHlink"/>
              </a:solidFill>
            </a:endParaRPr>
          </a:p>
        </p:txBody>
      </p:sp>
      <p:sp>
        <p:nvSpPr>
          <p:cNvPr id="253957" name="Rectangle 5">
            <a:extLst>
              <a:ext uri="{FF2B5EF4-FFF2-40B4-BE49-F238E27FC236}">
                <a16:creationId xmlns:a16="http://schemas.microsoft.com/office/drawing/2014/main" id="{C3D167FE-71BF-7BF5-55F9-18EA2D3D1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8" name="Rectangle 6">
            <a:extLst>
              <a:ext uri="{FF2B5EF4-FFF2-40B4-BE49-F238E27FC236}">
                <a16:creationId xmlns:a16="http://schemas.microsoft.com/office/drawing/2014/main" id="{E6D3915E-24C1-0A7C-9302-5050D22E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9" name="Rectangle 7">
            <a:extLst>
              <a:ext uri="{FF2B5EF4-FFF2-40B4-BE49-F238E27FC236}">
                <a16:creationId xmlns:a16="http://schemas.microsoft.com/office/drawing/2014/main" id="{8EC22A33-52E9-380B-25B7-A4F7FEF5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0" name="Rectangle 8">
            <a:extLst>
              <a:ext uri="{FF2B5EF4-FFF2-40B4-BE49-F238E27FC236}">
                <a16:creationId xmlns:a16="http://schemas.microsoft.com/office/drawing/2014/main" id="{B6923F62-F7E2-8A20-84B7-2B5C03639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1" name="Rectangle 9">
            <a:extLst>
              <a:ext uri="{FF2B5EF4-FFF2-40B4-BE49-F238E27FC236}">
                <a16:creationId xmlns:a16="http://schemas.microsoft.com/office/drawing/2014/main" id="{A95F3798-F4EB-91DF-6BF0-E910490BB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2" name="Rectangle 10">
            <a:extLst>
              <a:ext uri="{FF2B5EF4-FFF2-40B4-BE49-F238E27FC236}">
                <a16:creationId xmlns:a16="http://schemas.microsoft.com/office/drawing/2014/main" id="{0E48DD58-A9D5-1BF4-094D-191F27E8A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3" name="Rectangle 11">
            <a:extLst>
              <a:ext uri="{FF2B5EF4-FFF2-40B4-BE49-F238E27FC236}">
                <a16:creationId xmlns:a16="http://schemas.microsoft.com/office/drawing/2014/main" id="{5A0B071D-7879-0AD4-4A8A-102C93967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4" name="Text Box 12">
            <a:extLst>
              <a:ext uri="{FF2B5EF4-FFF2-40B4-BE49-F238E27FC236}">
                <a16:creationId xmlns:a16="http://schemas.microsoft.com/office/drawing/2014/main" id="{92EFCDA3-91DA-9C2E-AE2E-EB920382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308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53965" name="Text Box 13">
            <a:extLst>
              <a:ext uri="{FF2B5EF4-FFF2-40B4-BE49-F238E27FC236}">
                <a16:creationId xmlns:a16="http://schemas.microsoft.com/office/drawing/2014/main" id="{D1394C11-B386-2D8F-43D0-D44BD03D6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53966" name="Rectangle 14">
            <a:extLst>
              <a:ext uri="{FF2B5EF4-FFF2-40B4-BE49-F238E27FC236}">
                <a16:creationId xmlns:a16="http://schemas.microsoft.com/office/drawing/2014/main" id="{4873D7F3-0D4F-EA18-47D9-CC93D80D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17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53967" name="Rectangle 15">
            <a:extLst>
              <a:ext uri="{FF2B5EF4-FFF2-40B4-BE49-F238E27FC236}">
                <a16:creationId xmlns:a16="http://schemas.microsoft.com/office/drawing/2014/main" id="{D2E0A29E-87B7-4C67-A20F-7885D8ADA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098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53968" name="Rectangle 16">
            <a:extLst>
              <a:ext uri="{FF2B5EF4-FFF2-40B4-BE49-F238E27FC236}">
                <a16:creationId xmlns:a16="http://schemas.microsoft.com/office/drawing/2014/main" id="{8AD1BF84-BF66-A4F2-583A-BF86A81D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79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cxnSp>
        <p:nvCxnSpPr>
          <p:cNvPr id="253969" name="AutoShape 17">
            <a:extLst>
              <a:ext uri="{FF2B5EF4-FFF2-40B4-BE49-F238E27FC236}">
                <a16:creationId xmlns:a16="http://schemas.microsoft.com/office/drawing/2014/main" id="{41C99034-D3E9-F279-57B2-55F5E5A8E60C}"/>
              </a:ext>
            </a:extLst>
          </p:cNvPr>
          <p:cNvCxnSpPr>
            <a:cxnSpLocks noChangeShapeType="1"/>
            <a:stCxn id="253966" idx="3"/>
            <a:endCxn id="253957" idx="1"/>
          </p:cNvCxnSpPr>
          <p:nvPr/>
        </p:nvCxnSpPr>
        <p:spPr bwMode="auto">
          <a:xfrm flipH="1">
            <a:off x="5334000" y="39084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3970" name="AutoShape 18">
            <a:extLst>
              <a:ext uri="{FF2B5EF4-FFF2-40B4-BE49-F238E27FC236}">
                <a16:creationId xmlns:a16="http://schemas.microsoft.com/office/drawing/2014/main" id="{996DB99D-1A71-BD07-CC69-2617249BD9AB}"/>
              </a:ext>
            </a:extLst>
          </p:cNvPr>
          <p:cNvCxnSpPr>
            <a:cxnSpLocks noChangeShapeType="1"/>
            <a:stCxn id="253967" idx="3"/>
            <a:endCxn id="253977" idx="0"/>
          </p:cNvCxnSpPr>
          <p:nvPr/>
        </p:nvCxnSpPr>
        <p:spPr bwMode="auto">
          <a:xfrm>
            <a:off x="5486400" y="4289425"/>
            <a:ext cx="27813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3971" name="AutoShape 19">
            <a:extLst>
              <a:ext uri="{FF2B5EF4-FFF2-40B4-BE49-F238E27FC236}">
                <a16:creationId xmlns:a16="http://schemas.microsoft.com/office/drawing/2014/main" id="{71F236FB-DED7-57D2-2AD4-4E69C78FBD57}"/>
              </a:ext>
            </a:extLst>
          </p:cNvPr>
          <p:cNvCxnSpPr>
            <a:cxnSpLocks noChangeShapeType="1"/>
            <a:stCxn id="253968" idx="3"/>
            <a:endCxn id="253961" idx="0"/>
          </p:cNvCxnSpPr>
          <p:nvPr/>
        </p:nvCxnSpPr>
        <p:spPr bwMode="auto">
          <a:xfrm>
            <a:off x="5486400" y="4670425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3972" name="Group 20">
            <a:extLst>
              <a:ext uri="{FF2B5EF4-FFF2-40B4-BE49-F238E27FC236}">
                <a16:creationId xmlns:a16="http://schemas.microsoft.com/office/drawing/2014/main" id="{9BBCE224-0EBE-9F12-C5B4-C50E7722049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489325"/>
            <a:ext cx="1981200" cy="685800"/>
            <a:chOff x="2160" y="2928"/>
            <a:chExt cx="1248" cy="432"/>
          </a:xfrm>
        </p:grpSpPr>
        <p:sp>
          <p:nvSpPr>
            <p:cNvPr id="253973" name="Rectangle 21">
              <a:extLst>
                <a:ext uri="{FF2B5EF4-FFF2-40B4-BE49-F238E27FC236}">
                  <a16:creationId xmlns:a16="http://schemas.microsoft.com/office/drawing/2014/main" id="{73DCC1FA-C481-613C-E234-766F641FC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v</a:t>
              </a:r>
            </a:p>
          </p:txBody>
        </p:sp>
        <p:sp>
          <p:nvSpPr>
            <p:cNvPr id="253974" name="Text Box 22">
              <a:extLst>
                <a:ext uri="{FF2B5EF4-FFF2-40B4-BE49-F238E27FC236}">
                  <a16:creationId xmlns:a16="http://schemas.microsoft.com/office/drawing/2014/main" id="{01ACF328-5E5D-23BE-8A7D-1A3DA4FD2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3975" name="Line 23">
              <a:extLst>
                <a:ext uri="{FF2B5EF4-FFF2-40B4-BE49-F238E27FC236}">
                  <a16:creationId xmlns:a16="http://schemas.microsoft.com/office/drawing/2014/main" id="{2A007DDC-7E0C-E441-B81D-33799105D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76" name="Line 24">
              <a:extLst>
                <a:ext uri="{FF2B5EF4-FFF2-40B4-BE49-F238E27FC236}">
                  <a16:creationId xmlns:a16="http://schemas.microsoft.com/office/drawing/2014/main" id="{24F33078-EEB7-3AF1-A93D-220F8DAA6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977" name="Rectangle 25">
            <a:extLst>
              <a:ext uri="{FF2B5EF4-FFF2-40B4-BE49-F238E27FC236}">
                <a16:creationId xmlns:a16="http://schemas.microsoft.com/office/drawing/2014/main" id="{DBCFA8F1-E59C-9146-CF1F-322D8804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7912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E7562F67-6591-06CC-4EBF-A1D26664B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using Linked List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6E37DDF2-CC80-3D4A-B6FE-1F4595066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stack.c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“linked-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LinkedList_t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grpSp>
        <p:nvGrpSpPr>
          <p:cNvPr id="254980" name="Group 4">
            <a:extLst>
              <a:ext uri="{FF2B5EF4-FFF2-40B4-BE49-F238E27FC236}">
                <a16:creationId xmlns:a16="http://schemas.microsoft.com/office/drawing/2014/main" id="{DD62B4E7-1948-82BD-F476-C2CF4983F3E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953000"/>
            <a:ext cx="2514600" cy="685800"/>
            <a:chOff x="1296" y="2688"/>
            <a:chExt cx="1584" cy="432"/>
          </a:xfrm>
        </p:grpSpPr>
        <p:sp>
          <p:nvSpPr>
            <p:cNvPr id="254981" name="Rectangle 5">
              <a:extLst>
                <a:ext uri="{FF2B5EF4-FFF2-40B4-BE49-F238E27FC236}">
                  <a16:creationId xmlns:a16="http://schemas.microsoft.com/office/drawing/2014/main" id="{22F88B9F-FE86-539D-F46D-6B46FD16C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32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4982" name="Text Box 6">
              <a:extLst>
                <a:ext uri="{FF2B5EF4-FFF2-40B4-BE49-F238E27FC236}">
                  <a16:creationId xmlns:a16="http://schemas.microsoft.com/office/drawing/2014/main" id="{7FA432F1-892D-F490-B4B0-C64089772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8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4983" name="Line 7">
              <a:extLst>
                <a:ext uri="{FF2B5EF4-FFF2-40B4-BE49-F238E27FC236}">
                  <a16:creationId xmlns:a16="http://schemas.microsoft.com/office/drawing/2014/main" id="{AC21B3C8-3BDE-D84A-47B6-7A22BF0C9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84" name="Line 8">
              <a:extLst>
                <a:ext uri="{FF2B5EF4-FFF2-40B4-BE49-F238E27FC236}">
                  <a16:creationId xmlns:a16="http://schemas.microsoft.com/office/drawing/2014/main" id="{D3EF65FF-23D9-D0FA-8D39-16B48107A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4E88958C-17E3-48A3-8A4E-A97F57BB3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852342EE-DA43-3826-703E-19AC8F7CB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-&gt;l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LinkedList_new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56004" name="Group 4">
            <a:extLst>
              <a:ext uri="{FF2B5EF4-FFF2-40B4-BE49-F238E27FC236}">
                <a16:creationId xmlns:a16="http://schemas.microsoft.com/office/drawing/2014/main" id="{3C1B123F-BA6F-FFAC-5506-2D2FFED5359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3000"/>
            <a:ext cx="2514600" cy="685800"/>
            <a:chOff x="1296" y="2688"/>
            <a:chExt cx="1584" cy="432"/>
          </a:xfrm>
        </p:grpSpPr>
        <p:sp>
          <p:nvSpPr>
            <p:cNvPr id="256005" name="Rectangle 5">
              <a:extLst>
                <a:ext uri="{FF2B5EF4-FFF2-40B4-BE49-F238E27FC236}">
                  <a16:creationId xmlns:a16="http://schemas.microsoft.com/office/drawing/2014/main" id="{5648BB4A-DC77-180A-2458-AB140DE45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32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6006" name="Text Box 6">
              <a:extLst>
                <a:ext uri="{FF2B5EF4-FFF2-40B4-BE49-F238E27FC236}">
                  <a16:creationId xmlns:a16="http://schemas.microsoft.com/office/drawing/2014/main" id="{53DA5A58-6FF2-6DDA-993A-7C16053DF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8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6007" name="Line 7">
              <a:extLst>
                <a:ext uri="{FF2B5EF4-FFF2-40B4-BE49-F238E27FC236}">
                  <a16:creationId xmlns:a16="http://schemas.microsoft.com/office/drawing/2014/main" id="{9164D781-3D1D-54A4-E200-6CDD14066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08" name="Line 8">
              <a:extLst>
                <a:ext uri="{FF2B5EF4-FFF2-40B4-BE49-F238E27FC236}">
                  <a16:creationId xmlns:a16="http://schemas.microsoft.com/office/drawing/2014/main" id="{E496FFC3-27BB-E922-82E9-35AC309F8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10" name="Group 10">
            <a:extLst>
              <a:ext uri="{FF2B5EF4-FFF2-40B4-BE49-F238E27FC236}">
                <a16:creationId xmlns:a16="http://schemas.microsoft.com/office/drawing/2014/main" id="{ADC27CD8-0E3E-D4E8-B410-59400839340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257800"/>
            <a:ext cx="685800" cy="762000"/>
            <a:chOff x="1488" y="1968"/>
            <a:chExt cx="432" cy="480"/>
          </a:xfrm>
        </p:grpSpPr>
        <p:sp>
          <p:nvSpPr>
            <p:cNvPr id="256011" name="Rectangle 11">
              <a:extLst>
                <a:ext uri="{FF2B5EF4-FFF2-40B4-BE49-F238E27FC236}">
                  <a16:creationId xmlns:a16="http://schemas.microsoft.com/office/drawing/2014/main" id="{9D32E876-1A7E-0FF3-7A1A-EF234832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/\</a:t>
              </a:r>
            </a:p>
          </p:txBody>
        </p:sp>
        <p:sp>
          <p:nvSpPr>
            <p:cNvPr id="256012" name="Rectangle 12">
              <a:extLst>
                <a:ext uri="{FF2B5EF4-FFF2-40B4-BE49-F238E27FC236}">
                  <a16:creationId xmlns:a16="http://schemas.microsoft.com/office/drawing/2014/main" id="{68F5BB49-3060-78ED-95E9-297F46DBC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/\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5056F197-5A37-BCFD-4455-FF05FDF63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size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BCE0DDC4-8573-9E4F-D3D7-680CE8E62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Stack_size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LinkedList_length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-&gt;l);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57053" name="Group 29">
            <a:extLst>
              <a:ext uri="{FF2B5EF4-FFF2-40B4-BE49-F238E27FC236}">
                <a16:creationId xmlns:a16="http://schemas.microsoft.com/office/drawing/2014/main" id="{C0AAEAFD-B473-0E82-E26E-1C954B0181D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3000"/>
            <a:ext cx="8077200" cy="946150"/>
            <a:chOff x="384" y="3120"/>
            <a:chExt cx="5088" cy="596"/>
          </a:xfrm>
        </p:grpSpPr>
        <p:sp>
          <p:nvSpPr>
            <p:cNvPr id="257029" name="Rectangle 5">
              <a:extLst>
                <a:ext uri="{FF2B5EF4-FFF2-40B4-BE49-F238E27FC236}">
                  <a16:creationId xmlns:a16="http://schemas.microsoft.com/office/drawing/2014/main" id="{1C896ADF-AE06-BB3D-ED2E-3214B3B2C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64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7030" name="Text Box 6">
              <a:extLst>
                <a:ext uri="{FF2B5EF4-FFF2-40B4-BE49-F238E27FC236}">
                  <a16:creationId xmlns:a16="http://schemas.microsoft.com/office/drawing/2014/main" id="{FAFAEEF0-378C-FEE0-BA0E-09025D534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7031" name="Line 7">
              <a:extLst>
                <a:ext uri="{FF2B5EF4-FFF2-40B4-BE49-F238E27FC236}">
                  <a16:creationId xmlns:a16="http://schemas.microsoft.com/office/drawing/2014/main" id="{929A5F28-6879-09F3-D198-130C3EC66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7034" name="Group 10">
              <a:extLst>
                <a:ext uri="{FF2B5EF4-FFF2-40B4-BE49-F238E27FC236}">
                  <a16:creationId xmlns:a16="http://schemas.microsoft.com/office/drawing/2014/main" id="{286655CB-8D46-0108-285C-B836547A0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36"/>
              <a:ext cx="432" cy="480"/>
              <a:chOff x="1488" y="1968"/>
              <a:chExt cx="432" cy="480"/>
            </a:xfrm>
          </p:grpSpPr>
          <p:sp>
            <p:nvSpPr>
              <p:cNvPr id="257035" name="Rectangle 11">
                <a:extLst>
                  <a:ext uri="{FF2B5EF4-FFF2-40B4-BE49-F238E27FC236}">
                    <a16:creationId xmlns:a16="http://schemas.microsoft.com/office/drawing/2014/main" id="{924FB631-8AE7-8D1C-77DB-2AE3BEDF5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036" name="Rectangle 12">
                <a:extLst>
                  <a:ext uri="{FF2B5EF4-FFF2-40B4-BE49-F238E27FC236}">
                    <a16:creationId xmlns:a16="http://schemas.microsoft.com/office/drawing/2014/main" id="{BA8EC20E-136A-04D1-AD0A-0E54566A8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7037" name="Group 13">
              <a:extLst>
                <a:ext uri="{FF2B5EF4-FFF2-40B4-BE49-F238E27FC236}">
                  <a16:creationId xmlns:a16="http://schemas.microsoft.com/office/drawing/2014/main" id="{DF1F17A4-2621-E85A-0617-152A1781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236"/>
              <a:ext cx="432" cy="480"/>
              <a:chOff x="1488" y="1968"/>
              <a:chExt cx="432" cy="480"/>
            </a:xfrm>
          </p:grpSpPr>
          <p:sp>
            <p:nvSpPr>
              <p:cNvPr id="257038" name="Rectangle 14">
                <a:extLst>
                  <a:ext uri="{FF2B5EF4-FFF2-40B4-BE49-F238E27FC236}">
                    <a16:creationId xmlns:a16="http://schemas.microsoft.com/office/drawing/2014/main" id="{E754EA9F-0057-231A-5A5D-2E9B7DEDA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7039" name="Rectangle 15">
                <a:extLst>
                  <a:ext uri="{FF2B5EF4-FFF2-40B4-BE49-F238E27FC236}">
                    <a16:creationId xmlns:a16="http://schemas.microsoft.com/office/drawing/2014/main" id="{FC180407-D9F2-C366-1F21-64EC10814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7040" name="Group 16">
              <a:extLst>
                <a:ext uri="{FF2B5EF4-FFF2-40B4-BE49-F238E27FC236}">
                  <a16:creationId xmlns:a16="http://schemas.microsoft.com/office/drawing/2014/main" id="{814434B8-C4B0-57CF-3330-CBE99C6F0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236"/>
              <a:ext cx="432" cy="480"/>
              <a:chOff x="1488" y="1968"/>
              <a:chExt cx="432" cy="480"/>
            </a:xfrm>
          </p:grpSpPr>
          <p:sp>
            <p:nvSpPr>
              <p:cNvPr id="257041" name="Rectangle 17">
                <a:extLst>
                  <a:ext uri="{FF2B5EF4-FFF2-40B4-BE49-F238E27FC236}">
                    <a16:creationId xmlns:a16="http://schemas.microsoft.com/office/drawing/2014/main" id="{8373ABC7-054C-AED1-2B90-62AB40369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7042" name="Rectangle 18">
                <a:extLst>
                  <a:ext uri="{FF2B5EF4-FFF2-40B4-BE49-F238E27FC236}">
                    <a16:creationId xmlns:a16="http://schemas.microsoft.com/office/drawing/2014/main" id="{276960D7-09F2-6D30-ACAB-A9FBDD8B0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7043" name="Group 19">
              <a:extLst>
                <a:ext uri="{FF2B5EF4-FFF2-40B4-BE49-F238E27FC236}">
                  <a16:creationId xmlns:a16="http://schemas.microsoft.com/office/drawing/2014/main" id="{A5259786-17F5-DC06-A5F8-A9084515B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236"/>
              <a:ext cx="432" cy="480"/>
              <a:chOff x="1488" y="1968"/>
              <a:chExt cx="432" cy="480"/>
            </a:xfrm>
          </p:grpSpPr>
          <p:sp>
            <p:nvSpPr>
              <p:cNvPr id="257044" name="Rectangle 20">
                <a:extLst>
                  <a:ext uri="{FF2B5EF4-FFF2-40B4-BE49-F238E27FC236}">
                    <a16:creationId xmlns:a16="http://schemas.microsoft.com/office/drawing/2014/main" id="{2C192971-F875-120F-96C2-FC04BF053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7045" name="Rectangle 21">
                <a:extLst>
                  <a:ext uri="{FF2B5EF4-FFF2-40B4-BE49-F238E27FC236}">
                    <a16:creationId xmlns:a16="http://schemas.microsoft.com/office/drawing/2014/main" id="{2D5C0E0C-F345-D6EB-4772-5E651F569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57046" name="Line 22">
              <a:extLst>
                <a:ext uri="{FF2B5EF4-FFF2-40B4-BE49-F238E27FC236}">
                  <a16:creationId xmlns:a16="http://schemas.microsoft.com/office/drawing/2014/main" id="{DCEFDAF8-A6CA-F622-3402-3D3905B36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7048" name="AutoShape 24">
              <a:extLst>
                <a:ext uri="{FF2B5EF4-FFF2-40B4-BE49-F238E27FC236}">
                  <a16:creationId xmlns:a16="http://schemas.microsoft.com/office/drawing/2014/main" id="{F23319ED-44E9-0BD1-FB77-385BD65AB383}"/>
                </a:ext>
              </a:extLst>
            </p:cNvPr>
            <p:cNvCxnSpPr>
              <a:cxnSpLocks noChangeShapeType="1"/>
              <a:stCxn id="257036" idx="3"/>
              <a:endCxn id="257038" idx="1"/>
            </p:cNvCxnSpPr>
            <p:nvPr/>
          </p:nvCxnSpPr>
          <p:spPr bwMode="auto">
            <a:xfrm flipV="1">
              <a:off x="2208" y="335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049" name="AutoShape 25">
              <a:extLst>
                <a:ext uri="{FF2B5EF4-FFF2-40B4-BE49-F238E27FC236}">
                  <a16:creationId xmlns:a16="http://schemas.microsoft.com/office/drawing/2014/main" id="{D354E5A6-8D2D-9189-E867-4EBD891A14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050" name="AutoShape 26">
              <a:extLst>
                <a:ext uri="{FF2B5EF4-FFF2-40B4-BE49-F238E27FC236}">
                  <a16:creationId xmlns:a16="http://schemas.microsoft.com/office/drawing/2014/main" id="{C9DD1861-4C00-38D5-8190-73FD9116A7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40" y="338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051" name="AutoShape 27">
              <a:extLst>
                <a:ext uri="{FF2B5EF4-FFF2-40B4-BE49-F238E27FC236}">
                  <a16:creationId xmlns:a16="http://schemas.microsoft.com/office/drawing/2014/main" id="{4D51B4C0-9CCA-BDBD-3CDF-FBC28FF399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656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7052" name="Text Box 28">
              <a:extLst>
                <a:ext uri="{FF2B5EF4-FFF2-40B4-BE49-F238E27FC236}">
                  <a16:creationId xmlns:a16="http://schemas.microsoft.com/office/drawing/2014/main" id="{909EFC2A-54A4-A5C7-80A9-FB18AA157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C1867126-7B76-36E1-3EC6-8394AF5D8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isEmpty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84F32A28-E419-474E-970B-857DA2455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Stack_isEmpty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LinkedList_isEmpty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-&gt;l);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61124" name="Group 4">
            <a:extLst>
              <a:ext uri="{FF2B5EF4-FFF2-40B4-BE49-F238E27FC236}">
                <a16:creationId xmlns:a16="http://schemas.microsoft.com/office/drawing/2014/main" id="{64B295CD-C23B-8EC3-C734-E0D6E3A950D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3000"/>
            <a:ext cx="8077200" cy="946150"/>
            <a:chOff x="384" y="3120"/>
            <a:chExt cx="5088" cy="596"/>
          </a:xfrm>
        </p:grpSpPr>
        <p:sp>
          <p:nvSpPr>
            <p:cNvPr id="261125" name="Rectangle 5">
              <a:extLst>
                <a:ext uri="{FF2B5EF4-FFF2-40B4-BE49-F238E27FC236}">
                  <a16:creationId xmlns:a16="http://schemas.microsoft.com/office/drawing/2014/main" id="{2F1687A4-3A4C-DF5F-B4DD-FF7F47FE7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64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61126" name="Text Box 6">
              <a:extLst>
                <a:ext uri="{FF2B5EF4-FFF2-40B4-BE49-F238E27FC236}">
                  <a16:creationId xmlns:a16="http://schemas.microsoft.com/office/drawing/2014/main" id="{070A0E14-B541-3751-A9F4-759701000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61127" name="Line 7">
              <a:extLst>
                <a:ext uri="{FF2B5EF4-FFF2-40B4-BE49-F238E27FC236}">
                  <a16:creationId xmlns:a16="http://schemas.microsoft.com/office/drawing/2014/main" id="{1D0AC87D-8719-2CB4-A2FA-14DDABA4E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1128" name="Group 8">
              <a:extLst>
                <a:ext uri="{FF2B5EF4-FFF2-40B4-BE49-F238E27FC236}">
                  <a16:creationId xmlns:a16="http://schemas.microsoft.com/office/drawing/2014/main" id="{6BF7F1A1-8F31-0358-6B96-826B360E4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36"/>
              <a:ext cx="432" cy="480"/>
              <a:chOff x="1488" y="1968"/>
              <a:chExt cx="432" cy="480"/>
            </a:xfrm>
          </p:grpSpPr>
          <p:sp>
            <p:nvSpPr>
              <p:cNvPr id="261129" name="Rectangle 9">
                <a:extLst>
                  <a:ext uri="{FF2B5EF4-FFF2-40B4-BE49-F238E27FC236}">
                    <a16:creationId xmlns:a16="http://schemas.microsoft.com/office/drawing/2014/main" id="{08D23256-8303-834F-6B1A-E7FA3683A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1130" name="Rectangle 10">
                <a:extLst>
                  <a:ext uri="{FF2B5EF4-FFF2-40B4-BE49-F238E27FC236}">
                    <a16:creationId xmlns:a16="http://schemas.microsoft.com/office/drawing/2014/main" id="{F19D5BD4-E63A-E43A-9F2B-398099B58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1131" name="Group 11">
              <a:extLst>
                <a:ext uri="{FF2B5EF4-FFF2-40B4-BE49-F238E27FC236}">
                  <a16:creationId xmlns:a16="http://schemas.microsoft.com/office/drawing/2014/main" id="{85237B9F-A58A-0BCB-84A7-CFA9188306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236"/>
              <a:ext cx="432" cy="480"/>
              <a:chOff x="1488" y="1968"/>
              <a:chExt cx="432" cy="480"/>
            </a:xfrm>
          </p:grpSpPr>
          <p:sp>
            <p:nvSpPr>
              <p:cNvPr id="261132" name="Rectangle 12">
                <a:extLst>
                  <a:ext uri="{FF2B5EF4-FFF2-40B4-BE49-F238E27FC236}">
                    <a16:creationId xmlns:a16="http://schemas.microsoft.com/office/drawing/2014/main" id="{E00FA29A-295C-FE0D-7BE6-157A459B9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33" name="Rectangle 13">
                <a:extLst>
                  <a:ext uri="{FF2B5EF4-FFF2-40B4-BE49-F238E27FC236}">
                    <a16:creationId xmlns:a16="http://schemas.microsoft.com/office/drawing/2014/main" id="{CB3329EF-489B-B05F-A64D-ABF9B832C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34" name="Group 14">
              <a:extLst>
                <a:ext uri="{FF2B5EF4-FFF2-40B4-BE49-F238E27FC236}">
                  <a16:creationId xmlns:a16="http://schemas.microsoft.com/office/drawing/2014/main" id="{B425D5EF-16FF-B623-9A71-30F7C60E2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236"/>
              <a:ext cx="432" cy="480"/>
              <a:chOff x="1488" y="1968"/>
              <a:chExt cx="432" cy="480"/>
            </a:xfrm>
          </p:grpSpPr>
          <p:sp>
            <p:nvSpPr>
              <p:cNvPr id="261135" name="Rectangle 15">
                <a:extLst>
                  <a:ext uri="{FF2B5EF4-FFF2-40B4-BE49-F238E27FC236}">
                    <a16:creationId xmlns:a16="http://schemas.microsoft.com/office/drawing/2014/main" id="{6B2D7D44-764E-BD81-D4AD-A1C1BC1B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36" name="Rectangle 16">
                <a:extLst>
                  <a:ext uri="{FF2B5EF4-FFF2-40B4-BE49-F238E27FC236}">
                    <a16:creationId xmlns:a16="http://schemas.microsoft.com/office/drawing/2014/main" id="{EC7282DC-A096-17B5-5572-36A390CEC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37" name="Group 17">
              <a:extLst>
                <a:ext uri="{FF2B5EF4-FFF2-40B4-BE49-F238E27FC236}">
                  <a16:creationId xmlns:a16="http://schemas.microsoft.com/office/drawing/2014/main" id="{C7CD451F-FA86-4987-ED9E-3A64F3BBA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236"/>
              <a:ext cx="432" cy="480"/>
              <a:chOff x="1488" y="1968"/>
              <a:chExt cx="432" cy="480"/>
            </a:xfrm>
          </p:grpSpPr>
          <p:sp>
            <p:nvSpPr>
              <p:cNvPr id="261138" name="Rectangle 18">
                <a:extLst>
                  <a:ext uri="{FF2B5EF4-FFF2-40B4-BE49-F238E27FC236}">
                    <a16:creationId xmlns:a16="http://schemas.microsoft.com/office/drawing/2014/main" id="{4E55E43F-4107-3514-8F72-59DAAC689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39" name="Rectangle 19">
                <a:extLst>
                  <a:ext uri="{FF2B5EF4-FFF2-40B4-BE49-F238E27FC236}">
                    <a16:creationId xmlns:a16="http://schemas.microsoft.com/office/drawing/2014/main" id="{D686F64E-25EF-3FA5-52A3-086ABDB95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61140" name="Line 20">
              <a:extLst>
                <a:ext uri="{FF2B5EF4-FFF2-40B4-BE49-F238E27FC236}">
                  <a16:creationId xmlns:a16="http://schemas.microsoft.com/office/drawing/2014/main" id="{B8DAE240-9E1B-2584-3276-3DF255904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61141" name="AutoShape 21">
              <a:extLst>
                <a:ext uri="{FF2B5EF4-FFF2-40B4-BE49-F238E27FC236}">
                  <a16:creationId xmlns:a16="http://schemas.microsoft.com/office/drawing/2014/main" id="{CA2FCF19-55A3-0617-6E04-618C571B939F}"/>
                </a:ext>
              </a:extLst>
            </p:cNvPr>
            <p:cNvCxnSpPr>
              <a:cxnSpLocks noChangeShapeType="1"/>
              <a:stCxn id="261130" idx="3"/>
              <a:endCxn id="261132" idx="1"/>
            </p:cNvCxnSpPr>
            <p:nvPr/>
          </p:nvCxnSpPr>
          <p:spPr bwMode="auto">
            <a:xfrm flipV="1">
              <a:off x="2208" y="335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42" name="AutoShape 22">
              <a:extLst>
                <a:ext uri="{FF2B5EF4-FFF2-40B4-BE49-F238E27FC236}">
                  <a16:creationId xmlns:a16="http://schemas.microsoft.com/office/drawing/2014/main" id="{81A679BF-82C6-BB1E-C0D3-4928A6173C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43" name="AutoShape 23">
              <a:extLst>
                <a:ext uri="{FF2B5EF4-FFF2-40B4-BE49-F238E27FC236}">
                  <a16:creationId xmlns:a16="http://schemas.microsoft.com/office/drawing/2014/main" id="{7D9D2C98-98E1-3737-109F-A512D1EF91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40" y="338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44" name="AutoShape 24">
              <a:extLst>
                <a:ext uri="{FF2B5EF4-FFF2-40B4-BE49-F238E27FC236}">
                  <a16:creationId xmlns:a16="http://schemas.microsoft.com/office/drawing/2014/main" id="{5D6AE98A-C97E-C2CE-65FD-3A28C83EF2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656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1145" name="Text Box 25">
              <a:extLst>
                <a:ext uri="{FF2B5EF4-FFF2-40B4-BE49-F238E27FC236}">
                  <a16:creationId xmlns:a16="http://schemas.microsoft.com/office/drawing/2014/main" id="{AD83AF00-9242-D648-E133-55DE8F054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B7E28D37-3F87-E769-E092-2596AF299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push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66C31FF1-A3FC-DC9A-EBB3-D60F4D959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Stack_push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note the difference with vector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impl</a:t>
            </a:r>
            <a:r>
              <a:rPr lang="en-US" altLang="zh-CN" sz="2000" b="1" dirty="0"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LinkedList_insertFirst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-&gt;l,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58052" name="Group 4">
            <a:extLst>
              <a:ext uri="{FF2B5EF4-FFF2-40B4-BE49-F238E27FC236}">
                <a16:creationId xmlns:a16="http://schemas.microsoft.com/office/drawing/2014/main" id="{DE0E58D4-A2F1-2B8B-F713-69F4C91809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3000"/>
            <a:ext cx="8077200" cy="946150"/>
            <a:chOff x="384" y="3120"/>
            <a:chExt cx="5088" cy="596"/>
          </a:xfrm>
        </p:grpSpPr>
        <p:sp>
          <p:nvSpPr>
            <p:cNvPr id="258053" name="Rectangle 5">
              <a:extLst>
                <a:ext uri="{FF2B5EF4-FFF2-40B4-BE49-F238E27FC236}">
                  <a16:creationId xmlns:a16="http://schemas.microsoft.com/office/drawing/2014/main" id="{48D98FA0-D6E9-F017-5C73-642B46B3F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64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8054" name="Text Box 6">
              <a:extLst>
                <a:ext uri="{FF2B5EF4-FFF2-40B4-BE49-F238E27FC236}">
                  <a16:creationId xmlns:a16="http://schemas.microsoft.com/office/drawing/2014/main" id="{0E5EA793-C12A-4B17-949E-8DA923853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8055" name="Line 7">
              <a:extLst>
                <a:ext uri="{FF2B5EF4-FFF2-40B4-BE49-F238E27FC236}">
                  <a16:creationId xmlns:a16="http://schemas.microsoft.com/office/drawing/2014/main" id="{8C9AE546-B267-287F-8D32-378FD6A92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8056" name="Group 8">
              <a:extLst>
                <a:ext uri="{FF2B5EF4-FFF2-40B4-BE49-F238E27FC236}">
                  <a16:creationId xmlns:a16="http://schemas.microsoft.com/office/drawing/2014/main" id="{2D7827AF-7887-3224-6E53-CDC248FDC1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36"/>
              <a:ext cx="432" cy="480"/>
              <a:chOff x="1488" y="1968"/>
              <a:chExt cx="432" cy="480"/>
            </a:xfrm>
          </p:grpSpPr>
          <p:sp>
            <p:nvSpPr>
              <p:cNvPr id="258057" name="Rectangle 9">
                <a:extLst>
                  <a:ext uri="{FF2B5EF4-FFF2-40B4-BE49-F238E27FC236}">
                    <a16:creationId xmlns:a16="http://schemas.microsoft.com/office/drawing/2014/main" id="{068EE506-8D5C-8837-E1C4-57C838508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58" name="Rectangle 10">
                <a:extLst>
                  <a:ext uri="{FF2B5EF4-FFF2-40B4-BE49-F238E27FC236}">
                    <a16:creationId xmlns:a16="http://schemas.microsoft.com/office/drawing/2014/main" id="{74BEE1FD-60B3-5E6F-133D-DAD94D472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8059" name="Group 11">
              <a:extLst>
                <a:ext uri="{FF2B5EF4-FFF2-40B4-BE49-F238E27FC236}">
                  <a16:creationId xmlns:a16="http://schemas.microsoft.com/office/drawing/2014/main" id="{92851CA4-52B8-1E4C-A720-B68899F55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236"/>
              <a:ext cx="432" cy="480"/>
              <a:chOff x="1488" y="1968"/>
              <a:chExt cx="432" cy="480"/>
            </a:xfrm>
          </p:grpSpPr>
          <p:sp>
            <p:nvSpPr>
              <p:cNvPr id="258060" name="Rectangle 12">
                <a:extLst>
                  <a:ext uri="{FF2B5EF4-FFF2-40B4-BE49-F238E27FC236}">
                    <a16:creationId xmlns:a16="http://schemas.microsoft.com/office/drawing/2014/main" id="{D1968458-6BB5-3299-91E0-6D3BC768F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8061" name="Rectangle 13">
                <a:extLst>
                  <a:ext uri="{FF2B5EF4-FFF2-40B4-BE49-F238E27FC236}">
                    <a16:creationId xmlns:a16="http://schemas.microsoft.com/office/drawing/2014/main" id="{B1738247-8DE0-61D9-D81F-37294CCB1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8062" name="Group 14">
              <a:extLst>
                <a:ext uri="{FF2B5EF4-FFF2-40B4-BE49-F238E27FC236}">
                  <a16:creationId xmlns:a16="http://schemas.microsoft.com/office/drawing/2014/main" id="{412F5694-EC4E-EDD5-B439-3976C5DA06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236"/>
              <a:ext cx="432" cy="480"/>
              <a:chOff x="1488" y="1968"/>
              <a:chExt cx="432" cy="480"/>
            </a:xfrm>
          </p:grpSpPr>
          <p:sp>
            <p:nvSpPr>
              <p:cNvPr id="258063" name="Rectangle 15">
                <a:extLst>
                  <a:ext uri="{FF2B5EF4-FFF2-40B4-BE49-F238E27FC236}">
                    <a16:creationId xmlns:a16="http://schemas.microsoft.com/office/drawing/2014/main" id="{8DDFD8F5-BF96-823A-33B3-B55341C31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8064" name="Rectangle 16">
                <a:extLst>
                  <a:ext uri="{FF2B5EF4-FFF2-40B4-BE49-F238E27FC236}">
                    <a16:creationId xmlns:a16="http://schemas.microsoft.com/office/drawing/2014/main" id="{D31CFE03-BF94-4BD0-5752-205BD15FB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8065" name="Group 17">
              <a:extLst>
                <a:ext uri="{FF2B5EF4-FFF2-40B4-BE49-F238E27FC236}">
                  <a16:creationId xmlns:a16="http://schemas.microsoft.com/office/drawing/2014/main" id="{14EAAA34-FEE8-4D43-26FA-D68A96ACD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236"/>
              <a:ext cx="432" cy="480"/>
              <a:chOff x="1488" y="1968"/>
              <a:chExt cx="432" cy="480"/>
            </a:xfrm>
          </p:grpSpPr>
          <p:sp>
            <p:nvSpPr>
              <p:cNvPr id="258066" name="Rectangle 18">
                <a:extLst>
                  <a:ext uri="{FF2B5EF4-FFF2-40B4-BE49-F238E27FC236}">
                    <a16:creationId xmlns:a16="http://schemas.microsoft.com/office/drawing/2014/main" id="{A61681FE-A1B2-61B6-2FAC-071D652BB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8067" name="Rectangle 19">
                <a:extLst>
                  <a:ext uri="{FF2B5EF4-FFF2-40B4-BE49-F238E27FC236}">
                    <a16:creationId xmlns:a16="http://schemas.microsoft.com/office/drawing/2014/main" id="{AE586BBC-E43B-693E-163B-F8BF87406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58068" name="Line 20">
              <a:extLst>
                <a:ext uri="{FF2B5EF4-FFF2-40B4-BE49-F238E27FC236}">
                  <a16:creationId xmlns:a16="http://schemas.microsoft.com/office/drawing/2014/main" id="{93C17BDC-4EAB-4FD5-70C7-78BC4F432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8069" name="AutoShape 21">
              <a:extLst>
                <a:ext uri="{FF2B5EF4-FFF2-40B4-BE49-F238E27FC236}">
                  <a16:creationId xmlns:a16="http://schemas.microsoft.com/office/drawing/2014/main" id="{507C9193-72FA-4829-1EC2-E8E0CE3223F9}"/>
                </a:ext>
              </a:extLst>
            </p:cNvPr>
            <p:cNvCxnSpPr>
              <a:cxnSpLocks noChangeShapeType="1"/>
              <a:stCxn id="258058" idx="3"/>
              <a:endCxn id="258060" idx="1"/>
            </p:cNvCxnSpPr>
            <p:nvPr/>
          </p:nvCxnSpPr>
          <p:spPr bwMode="auto">
            <a:xfrm flipV="1">
              <a:off x="2208" y="335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070" name="AutoShape 22">
              <a:extLst>
                <a:ext uri="{FF2B5EF4-FFF2-40B4-BE49-F238E27FC236}">
                  <a16:creationId xmlns:a16="http://schemas.microsoft.com/office/drawing/2014/main" id="{6B87F7B0-8CCD-5B17-D77B-DE84CCDB0F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071" name="AutoShape 23">
              <a:extLst>
                <a:ext uri="{FF2B5EF4-FFF2-40B4-BE49-F238E27FC236}">
                  <a16:creationId xmlns:a16="http://schemas.microsoft.com/office/drawing/2014/main" id="{8C010D81-EEF2-2E15-A379-876805B650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40" y="338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072" name="AutoShape 24">
              <a:extLst>
                <a:ext uri="{FF2B5EF4-FFF2-40B4-BE49-F238E27FC236}">
                  <a16:creationId xmlns:a16="http://schemas.microsoft.com/office/drawing/2014/main" id="{0282EAED-C6A2-1248-73E8-1FECC55DA8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656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8073" name="Text Box 25">
              <a:extLst>
                <a:ext uri="{FF2B5EF4-FFF2-40B4-BE49-F238E27FC236}">
                  <a16:creationId xmlns:a16="http://schemas.microsoft.com/office/drawing/2014/main" id="{E3EE1A17-CE6A-71DC-BA78-5241DE9D9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9BB671F5-D9F8-F7C3-9899-B38B71068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pop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6C454467-EB9F-1051-C9B0-3778312E7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Stack_pop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LinkedList_isEmpty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-&gt;l))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error(“empty stack”);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LinkedList_deleteFirst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-&gt;l);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solidFill>
                <a:schemeClr val="folHlink"/>
              </a:solidFill>
            </a:endParaRPr>
          </a:p>
        </p:txBody>
      </p:sp>
      <p:grpSp>
        <p:nvGrpSpPr>
          <p:cNvPr id="259076" name="Group 4">
            <a:extLst>
              <a:ext uri="{FF2B5EF4-FFF2-40B4-BE49-F238E27FC236}">
                <a16:creationId xmlns:a16="http://schemas.microsoft.com/office/drawing/2014/main" id="{D134467A-DD24-C81D-26E6-35BEDD215B0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3000"/>
            <a:ext cx="8077200" cy="946150"/>
            <a:chOff x="384" y="3120"/>
            <a:chExt cx="5088" cy="596"/>
          </a:xfrm>
        </p:grpSpPr>
        <p:sp>
          <p:nvSpPr>
            <p:cNvPr id="259077" name="Rectangle 5">
              <a:extLst>
                <a:ext uri="{FF2B5EF4-FFF2-40B4-BE49-F238E27FC236}">
                  <a16:creationId xmlns:a16="http://schemas.microsoft.com/office/drawing/2014/main" id="{33247FD4-0A70-F781-DE88-17C822503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64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9078" name="Text Box 6">
              <a:extLst>
                <a:ext uri="{FF2B5EF4-FFF2-40B4-BE49-F238E27FC236}">
                  <a16:creationId xmlns:a16="http://schemas.microsoft.com/office/drawing/2014/main" id="{92F7E658-A7D7-7819-B241-9B5DF6F23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9079" name="Line 7">
              <a:extLst>
                <a:ext uri="{FF2B5EF4-FFF2-40B4-BE49-F238E27FC236}">
                  <a16:creationId xmlns:a16="http://schemas.microsoft.com/office/drawing/2014/main" id="{DBACD801-8372-CE35-74D1-31628D53E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9080" name="Group 8">
              <a:extLst>
                <a:ext uri="{FF2B5EF4-FFF2-40B4-BE49-F238E27FC236}">
                  <a16:creationId xmlns:a16="http://schemas.microsoft.com/office/drawing/2014/main" id="{6FB2099F-9A4A-165B-441B-56C8A44B0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36"/>
              <a:ext cx="432" cy="480"/>
              <a:chOff x="1488" y="1968"/>
              <a:chExt cx="432" cy="480"/>
            </a:xfrm>
          </p:grpSpPr>
          <p:sp>
            <p:nvSpPr>
              <p:cNvPr id="259081" name="Rectangle 9">
                <a:extLst>
                  <a:ext uri="{FF2B5EF4-FFF2-40B4-BE49-F238E27FC236}">
                    <a16:creationId xmlns:a16="http://schemas.microsoft.com/office/drawing/2014/main" id="{2EB77F3E-2867-C5F2-427A-1393D010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9082" name="Rectangle 10">
                <a:extLst>
                  <a:ext uri="{FF2B5EF4-FFF2-40B4-BE49-F238E27FC236}">
                    <a16:creationId xmlns:a16="http://schemas.microsoft.com/office/drawing/2014/main" id="{24E2AA44-85A8-425E-3A33-39C164AFC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9083" name="Group 11">
              <a:extLst>
                <a:ext uri="{FF2B5EF4-FFF2-40B4-BE49-F238E27FC236}">
                  <a16:creationId xmlns:a16="http://schemas.microsoft.com/office/drawing/2014/main" id="{6AEDC7AD-1A29-3C98-A9AB-7C492149F2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236"/>
              <a:ext cx="432" cy="480"/>
              <a:chOff x="1488" y="1968"/>
              <a:chExt cx="432" cy="480"/>
            </a:xfrm>
          </p:grpSpPr>
          <p:sp>
            <p:nvSpPr>
              <p:cNvPr id="259084" name="Rectangle 12">
                <a:extLst>
                  <a:ext uri="{FF2B5EF4-FFF2-40B4-BE49-F238E27FC236}">
                    <a16:creationId xmlns:a16="http://schemas.microsoft.com/office/drawing/2014/main" id="{711A7381-80EA-16C7-D6B0-9E52F64FA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9085" name="Rectangle 13">
                <a:extLst>
                  <a:ext uri="{FF2B5EF4-FFF2-40B4-BE49-F238E27FC236}">
                    <a16:creationId xmlns:a16="http://schemas.microsoft.com/office/drawing/2014/main" id="{299017D5-A575-3F09-7C95-E2D0536A9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9086" name="Group 14">
              <a:extLst>
                <a:ext uri="{FF2B5EF4-FFF2-40B4-BE49-F238E27FC236}">
                  <a16:creationId xmlns:a16="http://schemas.microsoft.com/office/drawing/2014/main" id="{C9ED38E3-4C9B-5079-D534-2E5702185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236"/>
              <a:ext cx="432" cy="480"/>
              <a:chOff x="1488" y="1968"/>
              <a:chExt cx="432" cy="480"/>
            </a:xfrm>
          </p:grpSpPr>
          <p:sp>
            <p:nvSpPr>
              <p:cNvPr id="259087" name="Rectangle 15">
                <a:extLst>
                  <a:ext uri="{FF2B5EF4-FFF2-40B4-BE49-F238E27FC236}">
                    <a16:creationId xmlns:a16="http://schemas.microsoft.com/office/drawing/2014/main" id="{D255ECBE-66E5-FAA7-4A72-EAEDE9A2F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9088" name="Rectangle 16">
                <a:extLst>
                  <a:ext uri="{FF2B5EF4-FFF2-40B4-BE49-F238E27FC236}">
                    <a16:creationId xmlns:a16="http://schemas.microsoft.com/office/drawing/2014/main" id="{C9ED578F-1D38-2030-FE6B-8AEBF8F1C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9089" name="Group 17">
              <a:extLst>
                <a:ext uri="{FF2B5EF4-FFF2-40B4-BE49-F238E27FC236}">
                  <a16:creationId xmlns:a16="http://schemas.microsoft.com/office/drawing/2014/main" id="{FA0BCE05-0E03-66FC-5CF6-DB632FB59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236"/>
              <a:ext cx="432" cy="480"/>
              <a:chOff x="1488" y="1968"/>
              <a:chExt cx="432" cy="480"/>
            </a:xfrm>
          </p:grpSpPr>
          <p:sp>
            <p:nvSpPr>
              <p:cNvPr id="259090" name="Rectangle 18">
                <a:extLst>
                  <a:ext uri="{FF2B5EF4-FFF2-40B4-BE49-F238E27FC236}">
                    <a16:creationId xmlns:a16="http://schemas.microsoft.com/office/drawing/2014/main" id="{3AB230D1-B6F1-A76E-CDC2-F5E484A21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9091" name="Rectangle 19">
                <a:extLst>
                  <a:ext uri="{FF2B5EF4-FFF2-40B4-BE49-F238E27FC236}">
                    <a16:creationId xmlns:a16="http://schemas.microsoft.com/office/drawing/2014/main" id="{C3711E18-EC43-CC9C-C3DE-7E4BA66D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59092" name="Line 20">
              <a:extLst>
                <a:ext uri="{FF2B5EF4-FFF2-40B4-BE49-F238E27FC236}">
                  <a16:creationId xmlns:a16="http://schemas.microsoft.com/office/drawing/2014/main" id="{AB65A630-6C7F-9D2A-0F7F-E73C5826B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9093" name="AutoShape 21">
              <a:extLst>
                <a:ext uri="{FF2B5EF4-FFF2-40B4-BE49-F238E27FC236}">
                  <a16:creationId xmlns:a16="http://schemas.microsoft.com/office/drawing/2014/main" id="{CD2FABEE-CE87-03EC-2DF6-AEE2DFDA3F64}"/>
                </a:ext>
              </a:extLst>
            </p:cNvPr>
            <p:cNvCxnSpPr>
              <a:cxnSpLocks noChangeShapeType="1"/>
              <a:stCxn id="259082" idx="3"/>
              <a:endCxn id="259084" idx="1"/>
            </p:cNvCxnSpPr>
            <p:nvPr/>
          </p:nvCxnSpPr>
          <p:spPr bwMode="auto">
            <a:xfrm flipV="1">
              <a:off x="2208" y="335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4" name="AutoShape 22">
              <a:extLst>
                <a:ext uri="{FF2B5EF4-FFF2-40B4-BE49-F238E27FC236}">
                  <a16:creationId xmlns:a16="http://schemas.microsoft.com/office/drawing/2014/main" id="{60AA4A22-377C-097C-234E-AC0456EF7C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5" name="AutoShape 23">
              <a:extLst>
                <a:ext uri="{FF2B5EF4-FFF2-40B4-BE49-F238E27FC236}">
                  <a16:creationId xmlns:a16="http://schemas.microsoft.com/office/drawing/2014/main" id="{7407E294-D7C0-CAEA-9369-5286D18A3D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40" y="338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6" name="AutoShape 24">
              <a:extLst>
                <a:ext uri="{FF2B5EF4-FFF2-40B4-BE49-F238E27FC236}">
                  <a16:creationId xmlns:a16="http://schemas.microsoft.com/office/drawing/2014/main" id="{58FB5C9F-F975-2E94-E761-285CE709B0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656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9097" name="Text Box 25">
              <a:extLst>
                <a:ext uri="{FF2B5EF4-FFF2-40B4-BE49-F238E27FC236}">
                  <a16:creationId xmlns:a16="http://schemas.microsoft.com/office/drawing/2014/main" id="{32C62ED8-DC0D-06FD-E8A3-BE49AD058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B5041A27-0895-E907-9547-F5F9F6F2D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662B862-2202-611C-DD93-B5C75F92E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Recall that a linear list takes this form: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Euclid Extra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Euclid Extra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The delete and insert operations may operate on an arbitrary element e_i</a:t>
            </a:r>
          </a:p>
          <a:p>
            <a:pPr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If the delete and insert operations are restricted at (any) one end, we get a </a:t>
            </a:r>
            <a:r>
              <a:rPr lang="en-US" altLang="zh-CN" i="1">
                <a:sym typeface="Euclid Extra" pitchFamily="18" charset="2"/>
              </a:rPr>
              <a:t>stack</a:t>
            </a:r>
          </a:p>
        </p:txBody>
      </p:sp>
      <p:pic>
        <p:nvPicPr>
          <p:cNvPr id="134148" name="Picture 4">
            <a:extLst>
              <a:ext uri="{FF2B5EF4-FFF2-40B4-BE49-F238E27FC236}">
                <a16:creationId xmlns:a16="http://schemas.microsoft.com/office/drawing/2014/main" id="{DACA6903-F47D-D4C3-87F6-16EA39102F6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95600"/>
            <a:ext cx="3403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E79CE3E8-6677-F6EB-89F0-E6E61D221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Stack of Char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EFA6F062-A617-FA41-0A4C-AD4897717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i="1">
                <a:sym typeface="Euclid Extra" pitchFamily="18" charset="2"/>
              </a:rPr>
              <a:t> </a:t>
            </a:r>
          </a:p>
        </p:txBody>
      </p:sp>
      <p:grpSp>
        <p:nvGrpSpPr>
          <p:cNvPr id="246792" name="Group 8">
            <a:extLst>
              <a:ext uri="{FF2B5EF4-FFF2-40B4-BE49-F238E27FC236}">
                <a16:creationId xmlns:a16="http://schemas.microsoft.com/office/drawing/2014/main" id="{4BD644FE-E2B7-2C69-553B-8D2C275A422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685800" cy="2362200"/>
            <a:chOff x="624" y="1728"/>
            <a:chExt cx="432" cy="1488"/>
          </a:xfrm>
        </p:grpSpPr>
        <p:sp>
          <p:nvSpPr>
            <p:cNvPr id="246789" name="Line 5">
              <a:extLst>
                <a:ext uri="{FF2B5EF4-FFF2-40B4-BE49-F238E27FC236}">
                  <a16:creationId xmlns:a16="http://schemas.microsoft.com/office/drawing/2014/main" id="{E81AE75A-EEC8-9094-F760-9817E9A51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0" name="Line 6">
              <a:extLst>
                <a:ext uri="{FF2B5EF4-FFF2-40B4-BE49-F238E27FC236}">
                  <a16:creationId xmlns:a16="http://schemas.microsoft.com/office/drawing/2014/main" id="{2A1F2211-6E73-C60A-335F-52A0190FE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1" name="Line 7">
              <a:extLst>
                <a:ext uri="{FF2B5EF4-FFF2-40B4-BE49-F238E27FC236}">
                  <a16:creationId xmlns:a16="http://schemas.microsoft.com/office/drawing/2014/main" id="{301508CD-2D5A-5C4B-F233-2E6018E8B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793" name="AutoShape 9">
            <a:extLst>
              <a:ext uri="{FF2B5EF4-FFF2-40B4-BE49-F238E27FC236}">
                <a16:creationId xmlns:a16="http://schemas.microsoft.com/office/drawing/2014/main" id="{123CF4AE-A1A3-C0B0-78A6-F75D7C8B9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794" name="Group 10">
            <a:extLst>
              <a:ext uri="{FF2B5EF4-FFF2-40B4-BE49-F238E27FC236}">
                <a16:creationId xmlns:a16="http://schemas.microsoft.com/office/drawing/2014/main" id="{82A79B7B-EF2B-7267-0FBB-DC8C57E45F8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743200"/>
            <a:ext cx="685800" cy="1905000"/>
            <a:chOff x="624" y="1728"/>
            <a:chExt cx="432" cy="1488"/>
          </a:xfrm>
        </p:grpSpPr>
        <p:sp>
          <p:nvSpPr>
            <p:cNvPr id="246795" name="Line 11">
              <a:extLst>
                <a:ext uri="{FF2B5EF4-FFF2-40B4-BE49-F238E27FC236}">
                  <a16:creationId xmlns:a16="http://schemas.microsoft.com/office/drawing/2014/main" id="{F1D6F591-E141-0E6D-434A-8121860CE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6" name="Line 12">
              <a:extLst>
                <a:ext uri="{FF2B5EF4-FFF2-40B4-BE49-F238E27FC236}">
                  <a16:creationId xmlns:a16="http://schemas.microsoft.com/office/drawing/2014/main" id="{DDFB0D82-B471-1CD2-7C47-90FB0E167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7" name="Line 13">
              <a:extLst>
                <a:ext uri="{FF2B5EF4-FFF2-40B4-BE49-F238E27FC236}">
                  <a16:creationId xmlns:a16="http://schemas.microsoft.com/office/drawing/2014/main" id="{6E952DFC-DE5B-9C7C-FD3A-15AA7EA7B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798" name="Group 14">
            <a:extLst>
              <a:ext uri="{FF2B5EF4-FFF2-40B4-BE49-F238E27FC236}">
                <a16:creationId xmlns:a16="http://schemas.microsoft.com/office/drawing/2014/main" id="{75CB5017-D9D5-D7FA-2193-21CFC21390F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743200"/>
            <a:ext cx="685800" cy="1447800"/>
            <a:chOff x="624" y="1728"/>
            <a:chExt cx="432" cy="1488"/>
          </a:xfrm>
        </p:grpSpPr>
        <p:sp>
          <p:nvSpPr>
            <p:cNvPr id="246799" name="Line 15">
              <a:extLst>
                <a:ext uri="{FF2B5EF4-FFF2-40B4-BE49-F238E27FC236}">
                  <a16:creationId xmlns:a16="http://schemas.microsoft.com/office/drawing/2014/main" id="{FC98F0C0-73E0-7F1A-534D-74AE64CCC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0" name="Line 16">
              <a:extLst>
                <a:ext uri="{FF2B5EF4-FFF2-40B4-BE49-F238E27FC236}">
                  <a16:creationId xmlns:a16="http://schemas.microsoft.com/office/drawing/2014/main" id="{D569DAE5-F8DC-08F5-90EC-4E2C328FF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1" name="Line 17">
              <a:extLst>
                <a:ext uri="{FF2B5EF4-FFF2-40B4-BE49-F238E27FC236}">
                  <a16:creationId xmlns:a16="http://schemas.microsoft.com/office/drawing/2014/main" id="{8A4D67C3-AF82-377F-2ED2-2C4EDAEBF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802" name="Group 18">
            <a:extLst>
              <a:ext uri="{FF2B5EF4-FFF2-40B4-BE49-F238E27FC236}">
                <a16:creationId xmlns:a16="http://schemas.microsoft.com/office/drawing/2014/main" id="{9684B24A-CFF1-0D84-0245-0A82D3B05F64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819400"/>
            <a:ext cx="685800" cy="914400"/>
            <a:chOff x="624" y="1728"/>
            <a:chExt cx="432" cy="1488"/>
          </a:xfrm>
        </p:grpSpPr>
        <p:sp>
          <p:nvSpPr>
            <p:cNvPr id="246803" name="Line 19">
              <a:extLst>
                <a:ext uri="{FF2B5EF4-FFF2-40B4-BE49-F238E27FC236}">
                  <a16:creationId xmlns:a16="http://schemas.microsoft.com/office/drawing/2014/main" id="{B85514C1-1BF7-F177-E1F2-29FD2A837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4" name="Line 20">
              <a:extLst>
                <a:ext uri="{FF2B5EF4-FFF2-40B4-BE49-F238E27FC236}">
                  <a16:creationId xmlns:a16="http://schemas.microsoft.com/office/drawing/2014/main" id="{83FA8D59-6E64-56E8-EAF1-F3C272D1E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5" name="Line 21">
              <a:extLst>
                <a:ext uri="{FF2B5EF4-FFF2-40B4-BE49-F238E27FC236}">
                  <a16:creationId xmlns:a16="http://schemas.microsoft.com/office/drawing/2014/main" id="{2371FEC2-4622-1B64-F251-3C00CCC9E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811" name="Rectangle 27">
            <a:extLst>
              <a:ext uri="{FF2B5EF4-FFF2-40B4-BE49-F238E27FC236}">
                <a16:creationId xmlns:a16="http://schemas.microsoft.com/office/drawing/2014/main" id="{1F82BB54-33FD-E860-664A-607A7C205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12" name="Text Box 28">
            <a:extLst>
              <a:ext uri="{FF2B5EF4-FFF2-40B4-BE49-F238E27FC236}">
                <a16:creationId xmlns:a16="http://schemas.microsoft.com/office/drawing/2014/main" id="{0E7CC3BA-1DBA-70C9-9170-789AF4110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push</a:t>
            </a:r>
          </a:p>
        </p:txBody>
      </p:sp>
      <p:sp>
        <p:nvSpPr>
          <p:cNvPr id="246813" name="Rectangle 29">
            <a:extLst>
              <a:ext uri="{FF2B5EF4-FFF2-40B4-BE49-F238E27FC236}">
                <a16:creationId xmlns:a16="http://schemas.microsoft.com/office/drawing/2014/main" id="{9F7EB03A-BA0A-9016-1BC7-E985154D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14" name="Rectangle 30">
            <a:extLst>
              <a:ext uri="{FF2B5EF4-FFF2-40B4-BE49-F238E27FC236}">
                <a16:creationId xmlns:a16="http://schemas.microsoft.com/office/drawing/2014/main" id="{848909A6-23DA-5636-2315-F1D9AD543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15" name="AutoShape 31">
            <a:extLst>
              <a:ext uri="{FF2B5EF4-FFF2-40B4-BE49-F238E27FC236}">
                <a16:creationId xmlns:a16="http://schemas.microsoft.com/office/drawing/2014/main" id="{687E2B06-30A9-0F75-78E3-951F24D3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6" name="Text Box 32">
            <a:extLst>
              <a:ext uri="{FF2B5EF4-FFF2-40B4-BE49-F238E27FC236}">
                <a16:creationId xmlns:a16="http://schemas.microsoft.com/office/drawing/2014/main" id="{825B39D1-AF2E-B59D-F56C-AF85DD0CA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429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push</a:t>
            </a:r>
          </a:p>
        </p:txBody>
      </p:sp>
      <p:sp>
        <p:nvSpPr>
          <p:cNvPr id="246817" name="AutoShape 33">
            <a:extLst>
              <a:ext uri="{FF2B5EF4-FFF2-40B4-BE49-F238E27FC236}">
                <a16:creationId xmlns:a16="http://schemas.microsoft.com/office/drawing/2014/main" id="{72F8E1A3-EB7C-DF9A-B922-D8FD1913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8" name="Text Box 34">
            <a:extLst>
              <a:ext uri="{FF2B5EF4-FFF2-40B4-BE49-F238E27FC236}">
                <a16:creationId xmlns:a16="http://schemas.microsoft.com/office/drawing/2014/main" id="{FA932138-1251-404B-3551-6F0299F1E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429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push</a:t>
            </a:r>
          </a:p>
        </p:txBody>
      </p:sp>
      <p:sp>
        <p:nvSpPr>
          <p:cNvPr id="246819" name="Rectangle 35">
            <a:extLst>
              <a:ext uri="{FF2B5EF4-FFF2-40B4-BE49-F238E27FC236}">
                <a16:creationId xmlns:a16="http://schemas.microsoft.com/office/drawing/2014/main" id="{CC254020-37DE-1E36-00B0-D90928CA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910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0" name="Rectangle 36">
            <a:extLst>
              <a:ext uri="{FF2B5EF4-FFF2-40B4-BE49-F238E27FC236}">
                <a16:creationId xmlns:a16="http://schemas.microsoft.com/office/drawing/2014/main" id="{F3746E06-1FF5-145C-7016-025BEADC9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1" name="Rectangle 37">
            <a:extLst>
              <a:ext uri="{FF2B5EF4-FFF2-40B4-BE49-F238E27FC236}">
                <a16:creationId xmlns:a16="http://schemas.microsoft.com/office/drawing/2014/main" id="{93629CC0-5086-91E6-6A31-EF00AF136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c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2" name="AutoShape 38">
            <a:extLst>
              <a:ext uri="{FF2B5EF4-FFF2-40B4-BE49-F238E27FC236}">
                <a16:creationId xmlns:a16="http://schemas.microsoft.com/office/drawing/2014/main" id="{6CF98F57-6387-975C-8576-669A6A89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3" name="Text Box 39">
            <a:extLst>
              <a:ext uri="{FF2B5EF4-FFF2-40B4-BE49-F238E27FC236}">
                <a16:creationId xmlns:a16="http://schemas.microsoft.com/office/drawing/2014/main" id="{5CC8739E-56FF-CCD6-1AF5-06751BB4D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29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pop</a:t>
            </a:r>
          </a:p>
        </p:txBody>
      </p:sp>
      <p:grpSp>
        <p:nvGrpSpPr>
          <p:cNvPr id="246824" name="Group 40">
            <a:extLst>
              <a:ext uri="{FF2B5EF4-FFF2-40B4-BE49-F238E27FC236}">
                <a16:creationId xmlns:a16="http://schemas.microsoft.com/office/drawing/2014/main" id="{87D6421D-43BC-2FF2-24A0-A3B21C5D0ACB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743200"/>
            <a:ext cx="685800" cy="1447800"/>
            <a:chOff x="624" y="1728"/>
            <a:chExt cx="432" cy="1488"/>
          </a:xfrm>
        </p:grpSpPr>
        <p:sp>
          <p:nvSpPr>
            <p:cNvPr id="246825" name="Line 41">
              <a:extLst>
                <a:ext uri="{FF2B5EF4-FFF2-40B4-BE49-F238E27FC236}">
                  <a16:creationId xmlns:a16="http://schemas.microsoft.com/office/drawing/2014/main" id="{60F4D46F-AAF3-1003-2D11-0E7DBDA71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26" name="Line 42">
              <a:extLst>
                <a:ext uri="{FF2B5EF4-FFF2-40B4-BE49-F238E27FC236}">
                  <a16:creationId xmlns:a16="http://schemas.microsoft.com/office/drawing/2014/main" id="{2D9A5F25-2F68-F1FF-BDAA-9228E6A4F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27" name="Line 43">
              <a:extLst>
                <a:ext uri="{FF2B5EF4-FFF2-40B4-BE49-F238E27FC236}">
                  <a16:creationId xmlns:a16="http://schemas.microsoft.com/office/drawing/2014/main" id="{14A74F37-8284-0630-17E4-A4F58F4A3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828" name="Rectangle 44">
            <a:extLst>
              <a:ext uri="{FF2B5EF4-FFF2-40B4-BE49-F238E27FC236}">
                <a16:creationId xmlns:a16="http://schemas.microsoft.com/office/drawing/2014/main" id="{69E19B44-574F-9B55-9570-1467DA0AB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910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9" name="Rectangle 45">
            <a:extLst>
              <a:ext uri="{FF2B5EF4-FFF2-40B4-BE49-F238E27FC236}">
                <a16:creationId xmlns:a16="http://schemas.microsoft.com/office/drawing/2014/main" id="{1E639184-91C1-EDCF-496A-BC0F3D2A6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CF4D382F-BDAC-53A1-DF59-795EE6B94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 in C: Interface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D6EA2AEA-6CB7-A5C0-023C-9574FB3EC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stack.h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STACK_H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STACK_H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Stack_size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Stack_isEmpty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Stack_push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Stack_pop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Stack_getTop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53664DE6-1B79-1A14-1994-69A5E0D84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Using Vectors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333932D8-5B55-C6FA-E3E8-36CC01F90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stack.c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the data structure for a vector.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38F5C194-F83A-DC38-3E7C-36FF9F89B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Create a Stack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0DD9AF1F-EE8D-76F0-1AA3-6EC32064A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(*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-&gt;v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7814" name="Rectangle 6">
            <a:extLst>
              <a:ext uri="{FF2B5EF4-FFF2-40B4-BE49-F238E27FC236}">
                <a16:creationId xmlns:a16="http://schemas.microsoft.com/office/drawing/2014/main" id="{4549C954-0449-7CD3-C4E2-E22CEE17D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5" name="Rectangle 7">
            <a:extLst>
              <a:ext uri="{FF2B5EF4-FFF2-40B4-BE49-F238E27FC236}">
                <a16:creationId xmlns:a16="http://schemas.microsoft.com/office/drawing/2014/main" id="{11F204EE-9D99-C33E-035B-805141C41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6" name="Rectangle 8">
            <a:extLst>
              <a:ext uri="{FF2B5EF4-FFF2-40B4-BE49-F238E27FC236}">
                <a16:creationId xmlns:a16="http://schemas.microsoft.com/office/drawing/2014/main" id="{717CD9CF-09C3-F357-B004-4D7673DEB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7" name="Rectangle 9">
            <a:extLst>
              <a:ext uri="{FF2B5EF4-FFF2-40B4-BE49-F238E27FC236}">
                <a16:creationId xmlns:a16="http://schemas.microsoft.com/office/drawing/2014/main" id="{9F430C6F-D9AB-5C53-5067-BB337E6FA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8" name="Rectangle 10">
            <a:extLst>
              <a:ext uri="{FF2B5EF4-FFF2-40B4-BE49-F238E27FC236}">
                <a16:creationId xmlns:a16="http://schemas.microsoft.com/office/drawing/2014/main" id="{D4D5C4C7-3A6E-CC10-D657-5471321A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9" name="Rectangle 11">
            <a:extLst>
              <a:ext uri="{FF2B5EF4-FFF2-40B4-BE49-F238E27FC236}">
                <a16:creationId xmlns:a16="http://schemas.microsoft.com/office/drawing/2014/main" id="{78DC712A-BB10-4950-AA25-76EB02AFD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0" name="Rectangle 12">
            <a:extLst>
              <a:ext uri="{FF2B5EF4-FFF2-40B4-BE49-F238E27FC236}">
                <a16:creationId xmlns:a16="http://schemas.microsoft.com/office/drawing/2014/main" id="{B3E04381-25F1-9CC5-5D99-6C0F8EEDD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1" name="Text Box 13">
            <a:extLst>
              <a:ext uri="{FF2B5EF4-FFF2-40B4-BE49-F238E27FC236}">
                <a16:creationId xmlns:a16="http://schemas.microsoft.com/office/drawing/2014/main" id="{98F200C8-A845-AE44-8A08-DDD3D7B92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08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47822" name="Text Box 14">
            <a:extLst>
              <a:ext uri="{FF2B5EF4-FFF2-40B4-BE49-F238E27FC236}">
                <a16:creationId xmlns:a16="http://schemas.microsoft.com/office/drawing/2014/main" id="{9EDA2580-A2CC-E4AA-50BB-303D0347F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384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47823" name="Rectangle 15">
            <a:extLst>
              <a:ext uri="{FF2B5EF4-FFF2-40B4-BE49-F238E27FC236}">
                <a16:creationId xmlns:a16="http://schemas.microsoft.com/office/drawing/2014/main" id="{BA8CAF44-49A6-E370-A114-0E91BE6A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17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47824" name="Rectangle 16">
            <a:extLst>
              <a:ext uri="{FF2B5EF4-FFF2-40B4-BE49-F238E27FC236}">
                <a16:creationId xmlns:a16="http://schemas.microsoft.com/office/drawing/2014/main" id="{FF46855A-7F28-410A-3552-CD921710D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098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47825" name="Rectangle 17">
            <a:extLst>
              <a:ext uri="{FF2B5EF4-FFF2-40B4-BE49-F238E27FC236}">
                <a16:creationId xmlns:a16="http://schemas.microsoft.com/office/drawing/2014/main" id="{2B351894-7C9D-167C-55B4-99C9D0918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79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cxnSp>
        <p:nvCxnSpPr>
          <p:cNvPr id="247826" name="AutoShape 18">
            <a:extLst>
              <a:ext uri="{FF2B5EF4-FFF2-40B4-BE49-F238E27FC236}">
                <a16:creationId xmlns:a16="http://schemas.microsoft.com/office/drawing/2014/main" id="{109AF771-E6E1-A7D0-BD5E-6D3AEAB7ABF4}"/>
              </a:ext>
            </a:extLst>
          </p:cNvPr>
          <p:cNvCxnSpPr>
            <a:cxnSpLocks noChangeShapeType="1"/>
            <a:stCxn id="247823" idx="3"/>
            <a:endCxn id="247814" idx="1"/>
          </p:cNvCxnSpPr>
          <p:nvPr/>
        </p:nvCxnSpPr>
        <p:spPr bwMode="auto">
          <a:xfrm flipH="1">
            <a:off x="5943600" y="39084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827" name="AutoShape 19">
            <a:extLst>
              <a:ext uri="{FF2B5EF4-FFF2-40B4-BE49-F238E27FC236}">
                <a16:creationId xmlns:a16="http://schemas.microsoft.com/office/drawing/2014/main" id="{B413A8FD-6D48-CCF3-256C-D8CD47C8CDCC}"/>
              </a:ext>
            </a:extLst>
          </p:cNvPr>
          <p:cNvCxnSpPr>
            <a:cxnSpLocks noChangeShapeType="1"/>
            <a:stCxn id="247824" idx="3"/>
            <a:endCxn id="247834" idx="0"/>
          </p:cNvCxnSpPr>
          <p:nvPr/>
        </p:nvCxnSpPr>
        <p:spPr bwMode="auto">
          <a:xfrm>
            <a:off x="6096000" y="4289425"/>
            <a:ext cx="27051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828" name="AutoShape 20">
            <a:extLst>
              <a:ext uri="{FF2B5EF4-FFF2-40B4-BE49-F238E27FC236}">
                <a16:creationId xmlns:a16="http://schemas.microsoft.com/office/drawing/2014/main" id="{8B7DEA66-38A4-8EB2-BCDE-F1A98235A8AF}"/>
              </a:ext>
            </a:extLst>
          </p:cNvPr>
          <p:cNvCxnSpPr>
            <a:cxnSpLocks noChangeShapeType="1"/>
            <a:stCxn id="247825" idx="3"/>
            <a:endCxn id="247814" idx="0"/>
          </p:cNvCxnSpPr>
          <p:nvPr/>
        </p:nvCxnSpPr>
        <p:spPr bwMode="auto">
          <a:xfrm>
            <a:off x="6096000" y="4670425"/>
            <a:ext cx="38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7829" name="Group 21">
            <a:extLst>
              <a:ext uri="{FF2B5EF4-FFF2-40B4-BE49-F238E27FC236}">
                <a16:creationId xmlns:a16="http://schemas.microsoft.com/office/drawing/2014/main" id="{BE7D8A01-9B6D-C8A1-6CAB-C849A8B89630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489325"/>
            <a:ext cx="1981200" cy="685800"/>
            <a:chOff x="2160" y="2928"/>
            <a:chExt cx="1248" cy="432"/>
          </a:xfrm>
        </p:grpSpPr>
        <p:sp>
          <p:nvSpPr>
            <p:cNvPr id="247830" name="Rectangle 22">
              <a:extLst>
                <a:ext uri="{FF2B5EF4-FFF2-40B4-BE49-F238E27FC236}">
                  <a16:creationId xmlns:a16="http://schemas.microsoft.com/office/drawing/2014/main" id="{24BBC114-D84D-2C60-ED9E-F9F5BCF85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v</a:t>
              </a:r>
            </a:p>
          </p:txBody>
        </p:sp>
        <p:sp>
          <p:nvSpPr>
            <p:cNvPr id="247831" name="Text Box 23">
              <a:extLst>
                <a:ext uri="{FF2B5EF4-FFF2-40B4-BE49-F238E27FC236}">
                  <a16:creationId xmlns:a16="http://schemas.microsoft.com/office/drawing/2014/main" id="{349563AC-E14F-A56A-649B-D5C0E1EA0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47832" name="Line 24">
              <a:extLst>
                <a:ext uri="{FF2B5EF4-FFF2-40B4-BE49-F238E27FC236}">
                  <a16:creationId xmlns:a16="http://schemas.microsoft.com/office/drawing/2014/main" id="{CC3E9FE5-9F14-6FB8-80F2-8E9EE594D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833" name="Line 25">
              <a:extLst>
                <a:ext uri="{FF2B5EF4-FFF2-40B4-BE49-F238E27FC236}">
                  <a16:creationId xmlns:a16="http://schemas.microsoft.com/office/drawing/2014/main" id="{BA043FA6-85A8-EB89-F8DA-853DBC030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7834" name="Rectangle 26">
            <a:extLst>
              <a:ext uri="{FF2B5EF4-FFF2-40B4-BE49-F238E27FC236}">
                <a16:creationId xmlns:a16="http://schemas.microsoft.com/office/drawing/2014/main" id="{A92488D7-DA97-903B-E98A-6F79EAF52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7912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13B1DF4E-FBB8-AE88-DCA4-A76D5A568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size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7E2BA486-7DAA-F2DD-92CB-70A95C464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Stack_size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-&gt;v);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50885" name="Rectangle 5">
            <a:extLst>
              <a:ext uri="{FF2B5EF4-FFF2-40B4-BE49-F238E27FC236}">
                <a16:creationId xmlns:a16="http://schemas.microsoft.com/office/drawing/2014/main" id="{3195D77A-0274-E3A9-DAB5-80E15B740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6" name="Rectangle 6">
            <a:extLst>
              <a:ext uri="{FF2B5EF4-FFF2-40B4-BE49-F238E27FC236}">
                <a16:creationId xmlns:a16="http://schemas.microsoft.com/office/drawing/2014/main" id="{2EBFC7DE-B6B7-EBDD-2BF6-DE006C432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7" name="Rectangle 7">
            <a:extLst>
              <a:ext uri="{FF2B5EF4-FFF2-40B4-BE49-F238E27FC236}">
                <a16:creationId xmlns:a16="http://schemas.microsoft.com/office/drawing/2014/main" id="{5A31CB39-16BC-9F31-69B1-331F66E36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8" name="Rectangle 8">
            <a:extLst>
              <a:ext uri="{FF2B5EF4-FFF2-40B4-BE49-F238E27FC236}">
                <a16:creationId xmlns:a16="http://schemas.microsoft.com/office/drawing/2014/main" id="{2CA5EC81-84FC-7530-019D-831956D2B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9" name="Rectangle 9">
            <a:extLst>
              <a:ext uri="{FF2B5EF4-FFF2-40B4-BE49-F238E27FC236}">
                <a16:creationId xmlns:a16="http://schemas.microsoft.com/office/drawing/2014/main" id="{1E07A59B-A853-382F-EFF6-8C6E80627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0" name="Rectangle 10">
            <a:extLst>
              <a:ext uri="{FF2B5EF4-FFF2-40B4-BE49-F238E27FC236}">
                <a16:creationId xmlns:a16="http://schemas.microsoft.com/office/drawing/2014/main" id="{33E376CE-61D3-7B28-08A4-6D0C7E31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1" name="Rectangle 11">
            <a:extLst>
              <a:ext uri="{FF2B5EF4-FFF2-40B4-BE49-F238E27FC236}">
                <a16:creationId xmlns:a16="http://schemas.microsoft.com/office/drawing/2014/main" id="{854A3FF8-1843-2D4D-9CEC-ACC32B4BF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2" name="Text Box 12">
            <a:extLst>
              <a:ext uri="{FF2B5EF4-FFF2-40B4-BE49-F238E27FC236}">
                <a16:creationId xmlns:a16="http://schemas.microsoft.com/office/drawing/2014/main" id="{553CEE76-1FA9-C4DA-BD33-32FACA1EF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50893" name="Text Box 13">
            <a:extLst>
              <a:ext uri="{FF2B5EF4-FFF2-40B4-BE49-F238E27FC236}">
                <a16:creationId xmlns:a16="http://schemas.microsoft.com/office/drawing/2014/main" id="{789AC957-1187-AA8E-3C9F-562CB2405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50894" name="Rectangle 14">
            <a:extLst>
              <a:ext uri="{FF2B5EF4-FFF2-40B4-BE49-F238E27FC236}">
                <a16:creationId xmlns:a16="http://schemas.microsoft.com/office/drawing/2014/main" id="{AC62D068-000A-6D12-CDF7-1A0AA0F1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50895" name="Rectangle 15">
            <a:extLst>
              <a:ext uri="{FF2B5EF4-FFF2-40B4-BE49-F238E27FC236}">
                <a16:creationId xmlns:a16="http://schemas.microsoft.com/office/drawing/2014/main" id="{5002492B-287C-BD55-B8D2-D6010728C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50896" name="Rectangle 16">
            <a:extLst>
              <a:ext uri="{FF2B5EF4-FFF2-40B4-BE49-F238E27FC236}">
                <a16:creationId xmlns:a16="http://schemas.microsoft.com/office/drawing/2014/main" id="{E4041FE1-21AC-6CC4-F27F-FB756A74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cxnSp>
        <p:nvCxnSpPr>
          <p:cNvPr id="250897" name="AutoShape 17">
            <a:extLst>
              <a:ext uri="{FF2B5EF4-FFF2-40B4-BE49-F238E27FC236}">
                <a16:creationId xmlns:a16="http://schemas.microsoft.com/office/drawing/2014/main" id="{87284CB2-A42E-90FB-F420-41586C30C7F4}"/>
              </a:ext>
            </a:extLst>
          </p:cNvPr>
          <p:cNvCxnSpPr>
            <a:cxnSpLocks noChangeShapeType="1"/>
            <a:stCxn id="250894" idx="3"/>
            <a:endCxn id="250885" idx="1"/>
          </p:cNvCxnSpPr>
          <p:nvPr/>
        </p:nvCxnSpPr>
        <p:spPr bwMode="auto">
          <a:xfrm flipH="1">
            <a:off x="4876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898" name="AutoShape 18">
            <a:extLst>
              <a:ext uri="{FF2B5EF4-FFF2-40B4-BE49-F238E27FC236}">
                <a16:creationId xmlns:a16="http://schemas.microsoft.com/office/drawing/2014/main" id="{A14C2873-1F29-F5BD-189C-341004531E9D}"/>
              </a:ext>
            </a:extLst>
          </p:cNvPr>
          <p:cNvCxnSpPr>
            <a:cxnSpLocks noChangeShapeType="1"/>
            <a:stCxn id="250895" idx="3"/>
            <a:endCxn id="250905" idx="0"/>
          </p:cNvCxnSpPr>
          <p:nvPr/>
        </p:nvCxnSpPr>
        <p:spPr bwMode="auto">
          <a:xfrm>
            <a:off x="5029200" y="41529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899" name="AutoShape 19">
            <a:extLst>
              <a:ext uri="{FF2B5EF4-FFF2-40B4-BE49-F238E27FC236}">
                <a16:creationId xmlns:a16="http://schemas.microsoft.com/office/drawing/2014/main" id="{15651E9A-00B4-0FE6-738B-BA84BCB0E919}"/>
              </a:ext>
            </a:extLst>
          </p:cNvPr>
          <p:cNvCxnSpPr>
            <a:cxnSpLocks noChangeShapeType="1"/>
            <a:stCxn id="250896" idx="3"/>
            <a:endCxn id="250889" idx="0"/>
          </p:cNvCxnSpPr>
          <p:nvPr/>
        </p:nvCxnSpPr>
        <p:spPr bwMode="auto">
          <a:xfrm>
            <a:off x="5029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0900" name="Group 20">
            <a:extLst>
              <a:ext uri="{FF2B5EF4-FFF2-40B4-BE49-F238E27FC236}">
                <a16:creationId xmlns:a16="http://schemas.microsoft.com/office/drawing/2014/main" id="{BD0FBC9C-FAC2-2220-C318-C23A3A0DCDD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981200" cy="685800"/>
            <a:chOff x="2160" y="2928"/>
            <a:chExt cx="1248" cy="432"/>
          </a:xfrm>
        </p:grpSpPr>
        <p:sp>
          <p:nvSpPr>
            <p:cNvPr id="250901" name="Rectangle 21">
              <a:extLst>
                <a:ext uri="{FF2B5EF4-FFF2-40B4-BE49-F238E27FC236}">
                  <a16:creationId xmlns:a16="http://schemas.microsoft.com/office/drawing/2014/main" id="{532145A4-96A9-E5BE-8C59-E573252DF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v</a:t>
              </a:r>
            </a:p>
          </p:txBody>
        </p:sp>
        <p:sp>
          <p:nvSpPr>
            <p:cNvPr id="250902" name="Text Box 22">
              <a:extLst>
                <a:ext uri="{FF2B5EF4-FFF2-40B4-BE49-F238E27FC236}">
                  <a16:creationId xmlns:a16="http://schemas.microsoft.com/office/drawing/2014/main" id="{672C6F4B-6F00-AF73-3EA0-A5EBD42BF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0903" name="Line 23">
              <a:extLst>
                <a:ext uri="{FF2B5EF4-FFF2-40B4-BE49-F238E27FC236}">
                  <a16:creationId xmlns:a16="http://schemas.microsoft.com/office/drawing/2014/main" id="{EE5C2E1C-7D2D-1BD6-186E-182D65912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04" name="Line 24">
              <a:extLst>
                <a:ext uri="{FF2B5EF4-FFF2-40B4-BE49-F238E27FC236}">
                  <a16:creationId xmlns:a16="http://schemas.microsoft.com/office/drawing/2014/main" id="{E33C82EB-C0CB-6C06-13EB-84178F498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0905" name="Rectangle 25">
            <a:extLst>
              <a:ext uri="{FF2B5EF4-FFF2-40B4-BE49-F238E27FC236}">
                <a16:creationId xmlns:a16="http://schemas.microsoft.com/office/drawing/2014/main" id="{90D49F23-AB25-C5A8-24E7-AD7FA93B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7E1E6E36-9931-2B6B-EE61-48418E06C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size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isEmpty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A8DAB872-A293-976A-16C4-663B1C94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Stack_isEmpty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Vector_isEmpty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-&gt;v);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0101" name="Rectangle 5">
            <a:extLst>
              <a:ext uri="{FF2B5EF4-FFF2-40B4-BE49-F238E27FC236}">
                <a16:creationId xmlns:a16="http://schemas.microsoft.com/office/drawing/2014/main" id="{00E0E553-CC0D-BE3B-E304-1618B571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2" name="Rectangle 6">
            <a:extLst>
              <a:ext uri="{FF2B5EF4-FFF2-40B4-BE49-F238E27FC236}">
                <a16:creationId xmlns:a16="http://schemas.microsoft.com/office/drawing/2014/main" id="{4356A1F8-A464-03A3-6F87-5111FCA1E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3" name="Rectangle 7">
            <a:extLst>
              <a:ext uri="{FF2B5EF4-FFF2-40B4-BE49-F238E27FC236}">
                <a16:creationId xmlns:a16="http://schemas.microsoft.com/office/drawing/2014/main" id="{9091DF6D-843A-7E23-4A7B-64D5E83BE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4" name="Rectangle 8">
            <a:extLst>
              <a:ext uri="{FF2B5EF4-FFF2-40B4-BE49-F238E27FC236}">
                <a16:creationId xmlns:a16="http://schemas.microsoft.com/office/drawing/2014/main" id="{61701936-5674-9713-0ABF-63969C694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5" name="Rectangle 9">
            <a:extLst>
              <a:ext uri="{FF2B5EF4-FFF2-40B4-BE49-F238E27FC236}">
                <a16:creationId xmlns:a16="http://schemas.microsoft.com/office/drawing/2014/main" id="{6C130400-B97E-76F2-7CD9-CCFF918E1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6" name="Rectangle 10">
            <a:extLst>
              <a:ext uri="{FF2B5EF4-FFF2-40B4-BE49-F238E27FC236}">
                <a16:creationId xmlns:a16="http://schemas.microsoft.com/office/drawing/2014/main" id="{B21661FE-976E-23B8-9676-2F17DF512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7" name="Rectangle 11">
            <a:extLst>
              <a:ext uri="{FF2B5EF4-FFF2-40B4-BE49-F238E27FC236}">
                <a16:creationId xmlns:a16="http://schemas.microsoft.com/office/drawing/2014/main" id="{6701C4D2-F06D-4871-15A7-9615597E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8" name="Text Box 12">
            <a:extLst>
              <a:ext uri="{FF2B5EF4-FFF2-40B4-BE49-F238E27FC236}">
                <a16:creationId xmlns:a16="http://schemas.microsoft.com/office/drawing/2014/main" id="{8332EACF-CE85-148D-0EE4-50431641E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60109" name="Text Box 13">
            <a:extLst>
              <a:ext uri="{FF2B5EF4-FFF2-40B4-BE49-F238E27FC236}">
                <a16:creationId xmlns:a16="http://schemas.microsoft.com/office/drawing/2014/main" id="{38153799-9DD2-7528-BA96-FFD78DF23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60110" name="Rectangle 14">
            <a:extLst>
              <a:ext uri="{FF2B5EF4-FFF2-40B4-BE49-F238E27FC236}">
                <a16:creationId xmlns:a16="http://schemas.microsoft.com/office/drawing/2014/main" id="{E4D65B06-2005-F4C0-5333-2400C780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60111" name="Rectangle 15">
            <a:extLst>
              <a:ext uri="{FF2B5EF4-FFF2-40B4-BE49-F238E27FC236}">
                <a16:creationId xmlns:a16="http://schemas.microsoft.com/office/drawing/2014/main" id="{37CC1987-0F9E-5B3C-A5FF-5D062C47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60112" name="Rectangle 16">
            <a:extLst>
              <a:ext uri="{FF2B5EF4-FFF2-40B4-BE49-F238E27FC236}">
                <a16:creationId xmlns:a16="http://schemas.microsoft.com/office/drawing/2014/main" id="{60C5667D-18E2-1937-035D-B26ECD809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cxnSp>
        <p:nvCxnSpPr>
          <p:cNvPr id="260113" name="AutoShape 17">
            <a:extLst>
              <a:ext uri="{FF2B5EF4-FFF2-40B4-BE49-F238E27FC236}">
                <a16:creationId xmlns:a16="http://schemas.microsoft.com/office/drawing/2014/main" id="{2594B848-D5F2-C1E2-7812-E09512B317E7}"/>
              </a:ext>
            </a:extLst>
          </p:cNvPr>
          <p:cNvCxnSpPr>
            <a:cxnSpLocks noChangeShapeType="1"/>
            <a:stCxn id="260110" idx="3"/>
            <a:endCxn id="260101" idx="1"/>
          </p:cNvCxnSpPr>
          <p:nvPr/>
        </p:nvCxnSpPr>
        <p:spPr bwMode="auto">
          <a:xfrm flipH="1">
            <a:off x="4876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114" name="AutoShape 18">
            <a:extLst>
              <a:ext uri="{FF2B5EF4-FFF2-40B4-BE49-F238E27FC236}">
                <a16:creationId xmlns:a16="http://schemas.microsoft.com/office/drawing/2014/main" id="{0A6F09CD-E127-9337-8629-D434A5AB1677}"/>
              </a:ext>
            </a:extLst>
          </p:cNvPr>
          <p:cNvCxnSpPr>
            <a:cxnSpLocks noChangeShapeType="1"/>
            <a:stCxn id="260111" idx="3"/>
            <a:endCxn id="260121" idx="0"/>
          </p:cNvCxnSpPr>
          <p:nvPr/>
        </p:nvCxnSpPr>
        <p:spPr bwMode="auto">
          <a:xfrm>
            <a:off x="5029200" y="41529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115" name="AutoShape 19">
            <a:extLst>
              <a:ext uri="{FF2B5EF4-FFF2-40B4-BE49-F238E27FC236}">
                <a16:creationId xmlns:a16="http://schemas.microsoft.com/office/drawing/2014/main" id="{381AEE6E-9D43-6EEA-C7C6-8A666562A6B4}"/>
              </a:ext>
            </a:extLst>
          </p:cNvPr>
          <p:cNvCxnSpPr>
            <a:cxnSpLocks noChangeShapeType="1"/>
            <a:stCxn id="260112" idx="3"/>
            <a:endCxn id="260105" idx="0"/>
          </p:cNvCxnSpPr>
          <p:nvPr/>
        </p:nvCxnSpPr>
        <p:spPr bwMode="auto">
          <a:xfrm>
            <a:off x="5029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0116" name="Group 20">
            <a:extLst>
              <a:ext uri="{FF2B5EF4-FFF2-40B4-BE49-F238E27FC236}">
                <a16:creationId xmlns:a16="http://schemas.microsoft.com/office/drawing/2014/main" id="{DFA70C05-340A-6DDC-AEF8-731EAF7D2A5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981200" cy="685800"/>
            <a:chOff x="2160" y="2928"/>
            <a:chExt cx="1248" cy="432"/>
          </a:xfrm>
        </p:grpSpPr>
        <p:sp>
          <p:nvSpPr>
            <p:cNvPr id="260117" name="Rectangle 21">
              <a:extLst>
                <a:ext uri="{FF2B5EF4-FFF2-40B4-BE49-F238E27FC236}">
                  <a16:creationId xmlns:a16="http://schemas.microsoft.com/office/drawing/2014/main" id="{D436D2F6-FD17-4567-92F4-F72292819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v</a:t>
              </a:r>
            </a:p>
          </p:txBody>
        </p:sp>
        <p:sp>
          <p:nvSpPr>
            <p:cNvPr id="260118" name="Text Box 22">
              <a:extLst>
                <a:ext uri="{FF2B5EF4-FFF2-40B4-BE49-F238E27FC236}">
                  <a16:creationId xmlns:a16="http://schemas.microsoft.com/office/drawing/2014/main" id="{7A240F50-035D-BFC8-7F2D-41D70E96A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60119" name="Line 23">
              <a:extLst>
                <a:ext uri="{FF2B5EF4-FFF2-40B4-BE49-F238E27FC236}">
                  <a16:creationId xmlns:a16="http://schemas.microsoft.com/office/drawing/2014/main" id="{033A7D8E-ABF4-AE3B-544B-8DB5175BC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120" name="Line 24">
              <a:extLst>
                <a:ext uri="{FF2B5EF4-FFF2-40B4-BE49-F238E27FC236}">
                  <a16:creationId xmlns:a16="http://schemas.microsoft.com/office/drawing/2014/main" id="{B45E510B-F3CA-61FF-BD1E-53897BBE7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0121" name="Rectangle 25">
            <a:extLst>
              <a:ext uri="{FF2B5EF4-FFF2-40B4-BE49-F238E27FC236}">
                <a16:creationId xmlns:a16="http://schemas.microsoft.com/office/drawing/2014/main" id="{74879F13-89C2-F30A-E15E-250E7D6F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56632416-9E55-D059-2757-0B70E87BD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push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760F75EB-8A71-0C72-1CCB-B3C0B6122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Stack_push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Stack_t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Vector_insertLast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-&gt;v,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81851236-0887-53B0-324E-A9AF3DCA2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4" name="Rectangle 6">
            <a:extLst>
              <a:ext uri="{FF2B5EF4-FFF2-40B4-BE49-F238E27FC236}">
                <a16:creationId xmlns:a16="http://schemas.microsoft.com/office/drawing/2014/main" id="{AEF1E8E2-5462-2BFB-83D6-BA0816BA3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5" name="Rectangle 7">
            <a:extLst>
              <a:ext uri="{FF2B5EF4-FFF2-40B4-BE49-F238E27FC236}">
                <a16:creationId xmlns:a16="http://schemas.microsoft.com/office/drawing/2014/main" id="{1B26D431-9B4B-65ED-4896-1FC8A6B2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6" name="Rectangle 8">
            <a:extLst>
              <a:ext uri="{FF2B5EF4-FFF2-40B4-BE49-F238E27FC236}">
                <a16:creationId xmlns:a16="http://schemas.microsoft.com/office/drawing/2014/main" id="{99AE2FF5-7240-5486-4E60-5F09E3A65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7" name="Rectangle 9">
            <a:extLst>
              <a:ext uri="{FF2B5EF4-FFF2-40B4-BE49-F238E27FC236}">
                <a16:creationId xmlns:a16="http://schemas.microsoft.com/office/drawing/2014/main" id="{B4BE01ED-E8A2-90FA-E211-0F1710082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8" name="Rectangle 10">
            <a:extLst>
              <a:ext uri="{FF2B5EF4-FFF2-40B4-BE49-F238E27FC236}">
                <a16:creationId xmlns:a16="http://schemas.microsoft.com/office/drawing/2014/main" id="{CB5A7820-37BC-F613-D1D3-D17F73C0C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9" name="Rectangle 11">
            <a:extLst>
              <a:ext uri="{FF2B5EF4-FFF2-40B4-BE49-F238E27FC236}">
                <a16:creationId xmlns:a16="http://schemas.microsoft.com/office/drawing/2014/main" id="{E7B9AB4C-3F62-2C75-234E-B733AB38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40" name="Text Box 12">
            <a:extLst>
              <a:ext uri="{FF2B5EF4-FFF2-40B4-BE49-F238E27FC236}">
                <a16:creationId xmlns:a16="http://schemas.microsoft.com/office/drawing/2014/main" id="{247A0E68-01DE-BB72-4D34-9F315554D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52941" name="Text Box 13">
            <a:extLst>
              <a:ext uri="{FF2B5EF4-FFF2-40B4-BE49-F238E27FC236}">
                <a16:creationId xmlns:a16="http://schemas.microsoft.com/office/drawing/2014/main" id="{7D9D9440-524D-9872-7824-264FE4C20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52942" name="Rectangle 14">
            <a:extLst>
              <a:ext uri="{FF2B5EF4-FFF2-40B4-BE49-F238E27FC236}">
                <a16:creationId xmlns:a16="http://schemas.microsoft.com/office/drawing/2014/main" id="{CDF2C514-F492-C458-BF4D-59D828DE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52943" name="Rectangle 15">
            <a:extLst>
              <a:ext uri="{FF2B5EF4-FFF2-40B4-BE49-F238E27FC236}">
                <a16:creationId xmlns:a16="http://schemas.microsoft.com/office/drawing/2014/main" id="{B1AEA688-3B38-E229-A43F-1DDF8FA21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52944" name="Rectangle 16">
            <a:extLst>
              <a:ext uri="{FF2B5EF4-FFF2-40B4-BE49-F238E27FC236}">
                <a16:creationId xmlns:a16="http://schemas.microsoft.com/office/drawing/2014/main" id="{DF4C1EED-B49B-9215-3943-A66C9C85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cxnSp>
        <p:nvCxnSpPr>
          <p:cNvPr id="252945" name="AutoShape 17">
            <a:extLst>
              <a:ext uri="{FF2B5EF4-FFF2-40B4-BE49-F238E27FC236}">
                <a16:creationId xmlns:a16="http://schemas.microsoft.com/office/drawing/2014/main" id="{99F0CDF1-B9D9-E2B4-B989-DB0676A2BD0A}"/>
              </a:ext>
            </a:extLst>
          </p:cNvPr>
          <p:cNvCxnSpPr>
            <a:cxnSpLocks noChangeShapeType="1"/>
            <a:stCxn id="252942" idx="3"/>
            <a:endCxn id="252933" idx="1"/>
          </p:cNvCxnSpPr>
          <p:nvPr/>
        </p:nvCxnSpPr>
        <p:spPr bwMode="auto">
          <a:xfrm flipH="1">
            <a:off x="4876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46" name="AutoShape 18">
            <a:extLst>
              <a:ext uri="{FF2B5EF4-FFF2-40B4-BE49-F238E27FC236}">
                <a16:creationId xmlns:a16="http://schemas.microsoft.com/office/drawing/2014/main" id="{9FE7EFB7-D389-3683-3877-41F59BEAE933}"/>
              </a:ext>
            </a:extLst>
          </p:cNvPr>
          <p:cNvCxnSpPr>
            <a:cxnSpLocks noChangeShapeType="1"/>
            <a:stCxn id="252943" idx="3"/>
            <a:endCxn id="252953" idx="0"/>
          </p:cNvCxnSpPr>
          <p:nvPr/>
        </p:nvCxnSpPr>
        <p:spPr bwMode="auto">
          <a:xfrm>
            <a:off x="5029200" y="41529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47" name="AutoShape 19">
            <a:extLst>
              <a:ext uri="{FF2B5EF4-FFF2-40B4-BE49-F238E27FC236}">
                <a16:creationId xmlns:a16="http://schemas.microsoft.com/office/drawing/2014/main" id="{82811925-764B-34FC-031D-4C7308CF3A9F}"/>
              </a:ext>
            </a:extLst>
          </p:cNvPr>
          <p:cNvCxnSpPr>
            <a:cxnSpLocks noChangeShapeType="1"/>
            <a:stCxn id="252944" idx="3"/>
            <a:endCxn id="252937" idx="0"/>
          </p:cNvCxnSpPr>
          <p:nvPr/>
        </p:nvCxnSpPr>
        <p:spPr bwMode="auto">
          <a:xfrm>
            <a:off x="5029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2948" name="Group 20">
            <a:extLst>
              <a:ext uri="{FF2B5EF4-FFF2-40B4-BE49-F238E27FC236}">
                <a16:creationId xmlns:a16="http://schemas.microsoft.com/office/drawing/2014/main" id="{2A3C1391-0766-BB1C-C42D-B094D595E0F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981200" cy="685800"/>
            <a:chOff x="2160" y="2928"/>
            <a:chExt cx="1248" cy="432"/>
          </a:xfrm>
        </p:grpSpPr>
        <p:sp>
          <p:nvSpPr>
            <p:cNvPr id="252949" name="Rectangle 21">
              <a:extLst>
                <a:ext uri="{FF2B5EF4-FFF2-40B4-BE49-F238E27FC236}">
                  <a16:creationId xmlns:a16="http://schemas.microsoft.com/office/drawing/2014/main" id="{4E070DB1-62A1-B4ED-48AD-C5939487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v</a:t>
              </a:r>
            </a:p>
          </p:txBody>
        </p:sp>
        <p:sp>
          <p:nvSpPr>
            <p:cNvPr id="252950" name="Text Box 22">
              <a:extLst>
                <a:ext uri="{FF2B5EF4-FFF2-40B4-BE49-F238E27FC236}">
                  <a16:creationId xmlns:a16="http://schemas.microsoft.com/office/drawing/2014/main" id="{E9E7EBB3-69A0-EB24-E441-7195B83C4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2951" name="Line 23">
              <a:extLst>
                <a:ext uri="{FF2B5EF4-FFF2-40B4-BE49-F238E27FC236}">
                  <a16:creationId xmlns:a16="http://schemas.microsoft.com/office/drawing/2014/main" id="{252A46F6-A6B5-29A8-9160-08CFB33FA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52" name="Line 24">
              <a:extLst>
                <a:ext uri="{FF2B5EF4-FFF2-40B4-BE49-F238E27FC236}">
                  <a16:creationId xmlns:a16="http://schemas.microsoft.com/office/drawing/2014/main" id="{9BD439F0-3293-9848-6E05-91E30B594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2953" name="Rectangle 25">
            <a:extLst>
              <a:ext uri="{FF2B5EF4-FFF2-40B4-BE49-F238E27FC236}">
                <a16:creationId xmlns:a16="http://schemas.microsoft.com/office/drawing/2014/main" id="{B18B83B8-D75E-CE35-38D0-0C032BFCA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e_0, e_1, \ldots, e_n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596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3962</TotalTime>
  <Words>696</Words>
  <Application>Microsoft Macintosh PowerPoint</Application>
  <PresentationFormat>全屏显示(4:3)</PresentationFormat>
  <Paragraphs>184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Euclid Extra</vt:lpstr>
      <vt:lpstr>Arial</vt:lpstr>
      <vt:lpstr>Courier New</vt:lpstr>
      <vt:lpstr>Tahoma</vt:lpstr>
      <vt:lpstr>Wingdings</vt:lpstr>
      <vt:lpstr>Blends</vt:lpstr>
      <vt:lpstr>Stack</vt:lpstr>
      <vt:lpstr>Linear List</vt:lpstr>
      <vt:lpstr>Example: Stack of Char</vt:lpstr>
      <vt:lpstr>Abstract Data Types in C: Interface</vt:lpstr>
      <vt:lpstr>Implementation Using Vectors</vt:lpstr>
      <vt:lpstr>Create a Stack</vt:lpstr>
      <vt:lpstr>Operations: “size”</vt:lpstr>
      <vt:lpstr>Operations: “size”, “isEmpty”</vt:lpstr>
      <vt:lpstr>Operations: “push”</vt:lpstr>
      <vt:lpstr>Operations: “pop”</vt:lpstr>
      <vt:lpstr>Implementation using Linked List</vt:lpstr>
      <vt:lpstr>Operations: “new”</vt:lpstr>
      <vt:lpstr>Operations: “size”</vt:lpstr>
      <vt:lpstr>Operations: “isEmpty”</vt:lpstr>
      <vt:lpstr>Operations: “push”</vt:lpstr>
      <vt:lpstr>Operations: “pop”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subject>Baojian Hua</dc:subject>
  <dc:creator/>
  <cp:lastModifiedBy>Microsoft Office User</cp:lastModifiedBy>
  <cp:revision>2865</cp:revision>
  <cp:lastPrinted>1601-01-01T00:00:00Z</cp:lastPrinted>
  <dcterms:created xsi:type="dcterms:W3CDTF">1601-01-01T00:00:00Z</dcterms:created>
  <dcterms:modified xsi:type="dcterms:W3CDTF">2024-10-15T07:13:44Z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