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33"/>
  </p:handoutMasterIdLst>
  <p:sldIdLst>
    <p:sldId id="256" r:id="rId2"/>
    <p:sldId id="302" r:id="rId3"/>
    <p:sldId id="394" r:id="rId4"/>
    <p:sldId id="406" r:id="rId5"/>
    <p:sldId id="407" r:id="rId6"/>
    <p:sldId id="408" r:id="rId7"/>
    <p:sldId id="440" r:id="rId8"/>
    <p:sldId id="409" r:id="rId9"/>
    <p:sldId id="395" r:id="rId10"/>
    <p:sldId id="410" r:id="rId11"/>
    <p:sldId id="411" r:id="rId12"/>
    <p:sldId id="374" r:id="rId13"/>
    <p:sldId id="303" r:id="rId14"/>
    <p:sldId id="373" r:id="rId15"/>
    <p:sldId id="413" r:id="rId16"/>
    <p:sldId id="439" r:id="rId17"/>
    <p:sldId id="416" r:id="rId18"/>
    <p:sldId id="417" r:id="rId19"/>
    <p:sldId id="418" r:id="rId20"/>
    <p:sldId id="39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</p:sldIdLst>
  <p:sldSz cx="9144000" cy="6858000" type="screen4x3"/>
  <p:notesSz cx="7099300" cy="10234613"/>
  <p:custDataLst>
    <p:tags r:id="rId3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 autoAdjust="0"/>
    <p:restoredTop sz="94640"/>
  </p:normalViewPr>
  <p:slideViewPr>
    <p:cSldViewPr>
      <p:cViewPr varScale="1">
        <p:scale>
          <a:sx n="102" d="100"/>
          <a:sy n="102" d="100"/>
        </p:scale>
        <p:origin x="18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0AF48E4-80F5-2214-6A43-9A21777506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8F46C8C-C4F7-CCDF-B6DA-9632B57FCDB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76663EF-29CA-BF73-D7E7-9D0514DFCAF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F4F43F-CB7A-1755-F8ED-A2586B299D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D776C4D-67F7-954B-ADEF-9811D42E98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4DA76F15-B6C6-BD57-AB36-BA148950BA75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C77B63AF-E709-DCB6-DF34-F0B7F4D2FE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E53FF8D7-0F23-5D1F-1A4C-597E41295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C759845-20E2-3707-41BC-8F1764C89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102EBE94-088C-8B80-FA54-E4F235220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57FBBA24-F252-8F4B-A533-AC852B6D6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BA74CB34-2587-162C-70CA-A3743020F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4976F12C-743B-E694-6E1B-AF8FD968D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7E417C4C-C6FF-5C3C-0597-A9495AEC7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4B6937BC-FA68-6155-0147-4B6A885C41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FFCF7B5F-CCC0-34EF-7C3F-7039BCD20D4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AD9644B7-8A33-5929-2D39-A0F02C6121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CFF978A9-0104-F989-6678-0BEE7F51F6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BFB958E3-CB6F-1AF0-67B4-2595BFADE40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66C11F35-3388-D70E-552D-508E22BDA8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57F9AA-75A3-F54D-92B0-E553F6BD9E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DC64E-E70E-C09F-50D7-B05B9B4B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B534AE-F04C-6874-F4AC-DE2ADB4E4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D10AD-2EB0-BE65-EE9B-5596F98F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5D0EA-DFD9-972D-9955-8CD26AF6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5F020-7C45-AD4E-3AA0-B677F532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6E08E-CB04-8F4E-97A8-CCA04D7EF7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79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900422-50A2-4B1B-42E5-64C0B72DD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904639-5C66-656F-89E7-CDAE513F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6DB15-94C5-E74B-012A-FCCB1C01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C34A4-1AA8-3176-EADE-F7FE7E30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2A1FD-8E04-F3AD-360C-2113E765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DB7EB6-9069-F043-9192-89B13ECE4D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69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0BDD5-109F-0E3C-E040-2E784AAD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93133-4D89-D63A-6D9E-B45EC413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0358D-6176-64A0-38F5-27AE4516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F2271-0E16-481B-4310-AC4DECC9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55ED2-458E-8788-DE74-F3699DDD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E3A79C-3129-954C-AE3C-56BC3FD2B8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7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71A43-2177-4E71-EBE9-DD4ED8E2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9EC4A2-546E-D591-9D63-FFDC9459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978EF-CF87-4436-6029-71EA93E7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CBCBE-8137-CBA4-43A8-94AB8DAD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9D1DF-825F-CBBE-E00A-EA26010E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F2A8F-98A1-F04C-9B0D-8391444B1E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29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BA840-EEA4-ED1D-C004-6006C8A0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15287-6774-99D6-605F-8BBC1E11A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4DAEE0-AB75-43CD-F9B8-399A9CDDA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9CCB6-76D5-A791-D486-AA5EC1A1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97ABC7-B588-4C0B-AEC1-603EB30B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3D0BA6-62C0-A3E1-8BAA-E6A98778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4F26E-3879-BE4A-B546-38741D9956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943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FE9F2-ED50-F582-03E8-1C8B2E64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11BBE2-3C6B-DC6F-E44D-B105DDCF3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E8865A-F87D-9AC0-B79D-538847E29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457C32-A1AD-E134-87DC-7FABEB148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183242-A7F1-6EBE-05A0-BB5476ECA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B5235D-6A4A-84D6-C439-2EBCDE2D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84BAE7-BD9C-0661-49DA-E79A1624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7D7BC3-EB3E-3B44-86CB-044414F3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4082E-C778-5148-8949-D2E3D7829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498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13F63-35AC-493F-6789-F597AC2A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B6BFD2-1E81-5B4F-A5C1-5E03717F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D7340F-F645-13D8-86F3-6DE08043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BEBEC6-329B-D6C0-A1BE-4B64CA60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E764D-94C1-CB44-A80B-A4BAF7A22C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79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EE50AC-DC94-4837-AA5F-2E8222BE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508E17-FEAD-22CE-874F-85FD6E54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19EF7A-852F-9704-83DF-BC0C7324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4EFBC-A3E2-214E-A4AF-9405FAD0F9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87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442F2-03AF-EEC2-7062-838789CC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02E2F-B6F8-571A-1C46-F80A9D3C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62D6B0-E2E6-11A6-E29A-5C07C7678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20C8C8-41B6-5883-4DEB-C0546342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D8EC63-602C-9126-E6BD-4B764A40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ABEDF-9616-DDD0-5DEB-AA513695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56645D-C106-4B49-AB84-0275D7B40C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03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55AAD-8FED-DA67-7328-9425BA03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EDB195-28CE-1234-CBF4-6962C1D3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33C9C3-6465-D67A-5604-1487C525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54A73-C56B-2D76-52C0-149D2A3C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07035A-4AAC-AF6F-4335-38FC1EF7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03D827-1CC9-C4CF-A56A-95BEA60D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03E51-29B6-224B-8EA2-D91E26E9F0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75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7536F4C-4C3E-915F-12E4-5E252F25D66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1FA702E-29BB-7801-4221-F4AF11F57D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DEF59E9E-0DD1-54C7-CEE1-5B04CAB7D1D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FB06554-4A66-EF69-FC91-88C868D4841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17D17BB-95A2-7A1A-79C3-691C01052D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093CA09F-20E8-E2B7-8A26-37C1F5898FB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DFA9F4B3-60EB-0702-13E0-62A5897FEE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5E122915-F6CE-3031-5D45-472F4E267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C19D5FBC-8168-B372-16F8-1357AD3B8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523C4E4C-BC88-671E-478D-BC4650BB5F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38C184F4-B7B4-7413-D176-A555C709B8F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EBD044C8-C4CF-E9E7-9CD1-3D821EBEE9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5CB8A47-48B6-464F-9A20-92C24EFBF92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AA8B879-7A08-CAA4-611A-7237AD0886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Tree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F784603-5F35-B70B-AEAB-160810F52F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1BFABF79-3834-193A-62B7-5AC95FD85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Properties of Binary Tree</a:t>
            </a:r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BF3F7D36-4473-A89E-CA48-2503463C6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Euclid Extra" pitchFamily="18" charset="2"/>
              </a:rPr>
              <a:t> </a:t>
            </a:r>
          </a:p>
        </p:txBody>
      </p:sp>
      <p:pic>
        <p:nvPicPr>
          <p:cNvPr id="289801" name="Picture 9">
            <a:extLst>
              <a:ext uri="{FF2B5EF4-FFF2-40B4-BE49-F238E27FC236}">
                <a16:creationId xmlns:a16="http://schemas.microsoft.com/office/drawing/2014/main" id="{8B5505C4-483B-FA6B-19C3-40159A877846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12975"/>
            <a:ext cx="87820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4DA87A31-CDC4-38C6-6252-F3CDCA6F5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Full and Complete Binary Tree</a:t>
            </a:r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0407909F-3C65-1F72-8EC5-CC53B1545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Euclid Extra" pitchFamily="18" charset="2"/>
              </a:rPr>
              <a:t>A </a:t>
            </a:r>
            <a:r>
              <a:rPr lang="en-US" altLang="zh-CN" i="1">
                <a:sym typeface="Euclid Extra" pitchFamily="18" charset="2"/>
              </a:rPr>
              <a:t>full binary tree</a:t>
            </a:r>
            <a:r>
              <a:rPr lang="en-US" altLang="zh-CN">
                <a:sym typeface="Euclid Extra" pitchFamily="18" charset="2"/>
              </a:rPr>
              <a:t> is a binary tree of depth k and 2^{k+1}-1 nodes</a:t>
            </a:r>
          </a:p>
          <a:p>
            <a:pPr lvl="1"/>
            <a:r>
              <a:rPr lang="en-US" altLang="zh-CN">
                <a:sym typeface="Euclid Extra" pitchFamily="18" charset="2"/>
              </a:rPr>
              <a:t>each node either has degree 2 (internal nodes) or degree 0 (leaves)</a:t>
            </a:r>
          </a:p>
          <a:p>
            <a:r>
              <a:rPr lang="en-US" altLang="zh-CN">
                <a:sym typeface="Euclid Extra" pitchFamily="18" charset="2"/>
              </a:rPr>
              <a:t>A n-node complete binary tree is a tree with nodes number of full binary tree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30A62DCE-C158-8FA2-4B5C-8CC7B8558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Interfaces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E4502ADE-5BEF-7298-A851-36340673E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tree.h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TREE_H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TREE_H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Tree_t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struct T *T;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Tree_new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 Tree_new2(T left,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data, T right);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Tree_preOrder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(T t, void(*visit)(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Tree_inOrder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(T t, void(*visit)(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Tree_postOrder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(T t, void(*visit)(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Tree_levelOrder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(T t, void(*visit)(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undef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8C087558-1BDB-6FAC-AD85-6E001875A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8253D535-8E72-2AA0-8655-5C337FDF4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tree.c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tree.h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Tree_t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data;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Tree_t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left;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Tree_t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right;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70026" name="Group 42">
            <a:extLst>
              <a:ext uri="{FF2B5EF4-FFF2-40B4-BE49-F238E27FC236}">
                <a16:creationId xmlns:a16="http://schemas.microsoft.com/office/drawing/2014/main" id="{B26CF55B-C495-8723-8575-83050BA2511B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895600"/>
            <a:ext cx="2286000" cy="1981200"/>
            <a:chOff x="3696" y="1824"/>
            <a:chExt cx="1440" cy="1248"/>
          </a:xfrm>
        </p:grpSpPr>
        <p:sp>
          <p:nvSpPr>
            <p:cNvPr id="170017" name="Text Box 33">
              <a:extLst>
                <a:ext uri="{FF2B5EF4-FFF2-40B4-BE49-F238E27FC236}">
                  <a16:creationId xmlns:a16="http://schemas.microsoft.com/office/drawing/2014/main" id="{A0D6DFB9-F3E7-0003-69E8-DF1F0E2B0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824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</a:t>
              </a:r>
            </a:p>
          </p:txBody>
        </p:sp>
        <p:sp>
          <p:nvSpPr>
            <p:cNvPr id="170019" name="Line 35">
              <a:extLst>
                <a:ext uri="{FF2B5EF4-FFF2-40B4-BE49-F238E27FC236}">
                  <a16:creationId xmlns:a16="http://schemas.microsoft.com/office/drawing/2014/main" id="{543DD139-333D-A128-DC92-BBB30FBF5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112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21" name="Rectangle 37">
              <a:extLst>
                <a:ext uri="{FF2B5EF4-FFF2-40B4-BE49-F238E27FC236}">
                  <a16:creationId xmlns:a16="http://schemas.microsoft.com/office/drawing/2014/main" id="{367E38F7-7D2A-8B4D-4E2A-0ADDE33A6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448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left</a:t>
              </a:r>
            </a:p>
          </p:txBody>
        </p:sp>
        <p:sp>
          <p:nvSpPr>
            <p:cNvPr id="170022" name="Rectangle 38">
              <a:extLst>
                <a:ext uri="{FF2B5EF4-FFF2-40B4-BE49-F238E27FC236}">
                  <a16:creationId xmlns:a16="http://schemas.microsoft.com/office/drawing/2014/main" id="{868B94F1-277F-C629-9EFC-14EBFD22F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170023" name="Rectangle 39">
              <a:extLst>
                <a:ext uri="{FF2B5EF4-FFF2-40B4-BE49-F238E27FC236}">
                  <a16:creationId xmlns:a16="http://schemas.microsoft.com/office/drawing/2014/main" id="{4441D094-C71B-7BE0-6F06-E2BC0C108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448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right</a:t>
              </a:r>
            </a:p>
          </p:txBody>
        </p:sp>
        <p:sp>
          <p:nvSpPr>
            <p:cNvPr id="170024" name="Line 40">
              <a:extLst>
                <a:ext uri="{FF2B5EF4-FFF2-40B4-BE49-F238E27FC236}">
                  <a16:creationId xmlns:a16="http://schemas.microsoft.com/office/drawing/2014/main" id="{CD01013E-E4DC-4088-3561-34D5F54AD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688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25" name="Line 41">
              <a:extLst>
                <a:ext uri="{FF2B5EF4-FFF2-40B4-BE49-F238E27FC236}">
                  <a16:creationId xmlns:a16="http://schemas.microsoft.com/office/drawing/2014/main" id="{BF79B92E-F4B2-ABCE-644A-BD76A71D0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688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A6FAC16C-3872-4E6C-C03A-474B0648A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9B04DE2B-A324-5706-2113-89DDDA207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“new” creates an empty new binary tree. Just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as the case for linked list, it just returns 0.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Tree_t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Tree_new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This is essentially a functional style tree!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0EEA5D62-F053-E447-E95F-68FFE29D1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new2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4D2BDAE7-4CE3-DB30-87F6-737B91C9B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“newTree2” creates an tree node with fields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properly initialized.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Tree_t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Tree_new2(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Tree_t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left,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data,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Tree_t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right){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Tree_t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t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(*t));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t-&gt;data = data;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t-&gt;left = left;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t-&gt;right = right;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93892" name="Group 4">
            <a:extLst>
              <a:ext uri="{FF2B5EF4-FFF2-40B4-BE49-F238E27FC236}">
                <a16:creationId xmlns:a16="http://schemas.microsoft.com/office/drawing/2014/main" id="{1A1B8E60-38EF-69D2-1B7A-AA55AFA497D3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114800"/>
            <a:ext cx="2286000" cy="1981200"/>
            <a:chOff x="3696" y="1824"/>
            <a:chExt cx="1440" cy="1248"/>
          </a:xfrm>
        </p:grpSpPr>
        <p:sp>
          <p:nvSpPr>
            <p:cNvPr id="293893" name="Text Box 5">
              <a:extLst>
                <a:ext uri="{FF2B5EF4-FFF2-40B4-BE49-F238E27FC236}">
                  <a16:creationId xmlns:a16="http://schemas.microsoft.com/office/drawing/2014/main" id="{88C4C00D-7B04-ABEA-F4FB-F7BB3C756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824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</a:t>
              </a:r>
            </a:p>
          </p:txBody>
        </p:sp>
        <p:sp>
          <p:nvSpPr>
            <p:cNvPr id="293894" name="Line 6">
              <a:extLst>
                <a:ext uri="{FF2B5EF4-FFF2-40B4-BE49-F238E27FC236}">
                  <a16:creationId xmlns:a16="http://schemas.microsoft.com/office/drawing/2014/main" id="{CE4DB753-B259-4FC3-037C-4BB4693E6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112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895" name="Rectangle 7">
              <a:extLst>
                <a:ext uri="{FF2B5EF4-FFF2-40B4-BE49-F238E27FC236}">
                  <a16:creationId xmlns:a16="http://schemas.microsoft.com/office/drawing/2014/main" id="{F3E7F37A-0BA3-FBF1-64EB-8B63F3006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448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left</a:t>
              </a:r>
            </a:p>
          </p:txBody>
        </p:sp>
        <p:sp>
          <p:nvSpPr>
            <p:cNvPr id="293896" name="Rectangle 8">
              <a:extLst>
                <a:ext uri="{FF2B5EF4-FFF2-40B4-BE49-F238E27FC236}">
                  <a16:creationId xmlns:a16="http://schemas.microsoft.com/office/drawing/2014/main" id="{72C5FD11-9616-23D2-957D-123ADDB4A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93897" name="Rectangle 9">
              <a:extLst>
                <a:ext uri="{FF2B5EF4-FFF2-40B4-BE49-F238E27FC236}">
                  <a16:creationId xmlns:a16="http://schemas.microsoft.com/office/drawing/2014/main" id="{6D67AABE-C7FA-A3E9-49AE-9838B8907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448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right</a:t>
              </a:r>
            </a:p>
          </p:txBody>
        </p:sp>
        <p:sp>
          <p:nvSpPr>
            <p:cNvPr id="293898" name="Line 10">
              <a:extLst>
                <a:ext uri="{FF2B5EF4-FFF2-40B4-BE49-F238E27FC236}">
                  <a16:creationId xmlns:a16="http://schemas.microsoft.com/office/drawing/2014/main" id="{091EBF68-7616-53D4-8C2A-BD8D73CD9E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688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899" name="Line 11">
              <a:extLst>
                <a:ext uri="{FF2B5EF4-FFF2-40B4-BE49-F238E27FC236}">
                  <a16:creationId xmlns:a16="http://schemas.microsoft.com/office/drawing/2014/main" id="{6D1C69BA-73B4-4970-E115-1F81CA1E1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688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B7155476-F5D3-3669-0E43-695B1DDCE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build a tree?</a:t>
            </a: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B47FEFC8-CDCF-1C7C-1226-194F70F3B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ym typeface="Euclid Extra" pitchFamily="18" charset="2"/>
              </a:rPr>
              <a:t> </a:t>
            </a:r>
          </a:p>
        </p:txBody>
      </p:sp>
      <p:grpSp>
        <p:nvGrpSpPr>
          <p:cNvPr id="322564" name="Group 4">
            <a:extLst>
              <a:ext uri="{FF2B5EF4-FFF2-40B4-BE49-F238E27FC236}">
                <a16:creationId xmlns:a16="http://schemas.microsoft.com/office/drawing/2014/main" id="{E19AFE8E-B715-6AF0-548D-E63441A0562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981200"/>
            <a:ext cx="6248400" cy="4267200"/>
            <a:chOff x="1680" y="1248"/>
            <a:chExt cx="3936" cy="2688"/>
          </a:xfrm>
        </p:grpSpPr>
        <p:sp>
          <p:nvSpPr>
            <p:cNvPr id="322565" name="AutoShape 5">
              <a:extLst>
                <a:ext uri="{FF2B5EF4-FFF2-40B4-BE49-F238E27FC236}">
                  <a16:creationId xmlns:a16="http://schemas.microsoft.com/office/drawing/2014/main" id="{F95A43AA-1545-3FFB-12C5-03D97A5DA6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96" y="2064"/>
              <a:ext cx="192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566" name="Oval 6">
              <a:extLst>
                <a:ext uri="{FF2B5EF4-FFF2-40B4-BE49-F238E27FC236}">
                  <a16:creationId xmlns:a16="http://schemas.microsoft.com/office/drawing/2014/main" id="{6022487E-52E1-4B6D-2E20-3180B56C8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248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book</a:t>
              </a:r>
            </a:p>
          </p:txBody>
        </p:sp>
        <p:sp>
          <p:nvSpPr>
            <p:cNvPr id="322567" name="Oval 7">
              <a:extLst>
                <a:ext uri="{FF2B5EF4-FFF2-40B4-BE49-F238E27FC236}">
                  <a16:creationId xmlns:a16="http://schemas.microsoft.com/office/drawing/2014/main" id="{2BF623E3-8B8D-DC61-5F56-C85701B16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01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chap1</a:t>
              </a:r>
            </a:p>
          </p:txBody>
        </p:sp>
        <p:sp>
          <p:nvSpPr>
            <p:cNvPr id="322568" name="Oval 8">
              <a:extLst>
                <a:ext uri="{FF2B5EF4-FFF2-40B4-BE49-F238E27FC236}">
                  <a16:creationId xmlns:a16="http://schemas.microsoft.com/office/drawing/2014/main" id="{80E80645-4379-8DC4-4E99-1C3FE8CE0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01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chap2</a:t>
              </a:r>
            </a:p>
          </p:txBody>
        </p:sp>
        <p:cxnSp>
          <p:nvCxnSpPr>
            <p:cNvPr id="322569" name="AutoShape 9">
              <a:extLst>
                <a:ext uri="{FF2B5EF4-FFF2-40B4-BE49-F238E27FC236}">
                  <a16:creationId xmlns:a16="http://schemas.microsoft.com/office/drawing/2014/main" id="{DB655D4D-ECE0-382E-AE4A-1D3E6DBD4F9A}"/>
                </a:ext>
              </a:extLst>
            </p:cNvPr>
            <p:cNvCxnSpPr>
              <a:cxnSpLocks noChangeShapeType="1"/>
              <a:endCxn id="322567" idx="0"/>
            </p:cNvCxnSpPr>
            <p:nvPr/>
          </p:nvCxnSpPr>
          <p:spPr bwMode="auto">
            <a:xfrm flipH="1">
              <a:off x="2880" y="1632"/>
              <a:ext cx="81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70" name="AutoShape 10">
              <a:extLst>
                <a:ext uri="{FF2B5EF4-FFF2-40B4-BE49-F238E27FC236}">
                  <a16:creationId xmlns:a16="http://schemas.microsoft.com/office/drawing/2014/main" id="{AB679A11-AF92-A239-ABB9-8A1404C0BF3D}"/>
                </a:ext>
              </a:extLst>
            </p:cNvPr>
            <p:cNvCxnSpPr>
              <a:cxnSpLocks noChangeShapeType="1"/>
              <a:stCxn id="322566" idx="4"/>
              <a:endCxn id="322568" idx="0"/>
            </p:cNvCxnSpPr>
            <p:nvPr/>
          </p:nvCxnSpPr>
          <p:spPr bwMode="auto">
            <a:xfrm>
              <a:off x="3696" y="1632"/>
              <a:ext cx="72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2571" name="Oval 11">
              <a:extLst>
                <a:ext uri="{FF2B5EF4-FFF2-40B4-BE49-F238E27FC236}">
                  <a16:creationId xmlns:a16="http://schemas.microsoft.com/office/drawing/2014/main" id="{E623B2D1-500F-C6FB-829F-39A68477E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84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sec11</a:t>
              </a:r>
            </a:p>
          </p:txBody>
        </p:sp>
        <p:sp>
          <p:nvSpPr>
            <p:cNvPr id="322572" name="Oval 12">
              <a:extLst>
                <a:ext uri="{FF2B5EF4-FFF2-40B4-BE49-F238E27FC236}">
                  <a16:creationId xmlns:a16="http://schemas.microsoft.com/office/drawing/2014/main" id="{3FDBE0B1-EE54-63BD-3E60-8AEC28560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83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sec12</a:t>
              </a:r>
            </a:p>
          </p:txBody>
        </p:sp>
        <p:sp>
          <p:nvSpPr>
            <p:cNvPr id="322573" name="Oval 13">
              <a:extLst>
                <a:ext uri="{FF2B5EF4-FFF2-40B4-BE49-F238E27FC236}">
                  <a16:creationId xmlns:a16="http://schemas.microsoft.com/office/drawing/2014/main" id="{E7974BD5-F7FC-FF7E-BBC6-260BA72BA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3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sec21</a:t>
              </a:r>
            </a:p>
          </p:txBody>
        </p:sp>
        <p:sp>
          <p:nvSpPr>
            <p:cNvPr id="322574" name="Oval 14">
              <a:extLst>
                <a:ext uri="{FF2B5EF4-FFF2-40B4-BE49-F238E27FC236}">
                  <a16:creationId xmlns:a16="http://schemas.microsoft.com/office/drawing/2014/main" id="{0E439C30-2B45-A09B-22AA-6FFF7B11D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55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subsec111</a:t>
              </a:r>
            </a:p>
          </p:txBody>
        </p:sp>
        <p:cxnSp>
          <p:nvCxnSpPr>
            <p:cNvPr id="322575" name="AutoShape 15">
              <a:extLst>
                <a:ext uri="{FF2B5EF4-FFF2-40B4-BE49-F238E27FC236}">
                  <a16:creationId xmlns:a16="http://schemas.microsoft.com/office/drawing/2014/main" id="{850A9E82-C356-F276-44E9-4E9EE9353995}"/>
                </a:ext>
              </a:extLst>
            </p:cNvPr>
            <p:cNvCxnSpPr>
              <a:cxnSpLocks noChangeShapeType="1"/>
              <a:stCxn id="322567" idx="4"/>
              <a:endCxn id="322571" idx="0"/>
            </p:cNvCxnSpPr>
            <p:nvPr/>
          </p:nvCxnSpPr>
          <p:spPr bwMode="auto">
            <a:xfrm flipH="1">
              <a:off x="2304" y="2400"/>
              <a:ext cx="57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76" name="AutoShape 16">
              <a:extLst>
                <a:ext uri="{FF2B5EF4-FFF2-40B4-BE49-F238E27FC236}">
                  <a16:creationId xmlns:a16="http://schemas.microsoft.com/office/drawing/2014/main" id="{6190D20A-C803-4E21-08E0-25A5B1D0972A}"/>
                </a:ext>
              </a:extLst>
            </p:cNvPr>
            <p:cNvCxnSpPr>
              <a:cxnSpLocks noChangeShapeType="1"/>
              <a:stCxn id="322567" idx="4"/>
              <a:endCxn id="322572" idx="0"/>
            </p:cNvCxnSpPr>
            <p:nvPr/>
          </p:nvCxnSpPr>
          <p:spPr bwMode="auto">
            <a:xfrm>
              <a:off x="2880" y="2400"/>
              <a:ext cx="43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77" name="AutoShape 17">
              <a:extLst>
                <a:ext uri="{FF2B5EF4-FFF2-40B4-BE49-F238E27FC236}">
                  <a16:creationId xmlns:a16="http://schemas.microsoft.com/office/drawing/2014/main" id="{BD833E94-F9C3-DEED-D751-BBEA36F0D7CB}"/>
                </a:ext>
              </a:extLst>
            </p:cNvPr>
            <p:cNvCxnSpPr>
              <a:cxnSpLocks noChangeShapeType="1"/>
              <a:stCxn id="322568" idx="4"/>
              <a:endCxn id="322573" idx="0"/>
            </p:cNvCxnSpPr>
            <p:nvPr/>
          </p:nvCxnSpPr>
          <p:spPr bwMode="auto">
            <a:xfrm flipH="1">
              <a:off x="4272" y="2400"/>
              <a:ext cx="144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78" name="AutoShape 18">
              <a:extLst>
                <a:ext uri="{FF2B5EF4-FFF2-40B4-BE49-F238E27FC236}">
                  <a16:creationId xmlns:a16="http://schemas.microsoft.com/office/drawing/2014/main" id="{FACBE46B-391C-3964-2B1A-FF3C65D955DE}"/>
                </a:ext>
              </a:extLst>
            </p:cNvPr>
            <p:cNvCxnSpPr>
              <a:cxnSpLocks noChangeShapeType="1"/>
              <a:stCxn id="322571" idx="4"/>
              <a:endCxn id="322574" idx="0"/>
            </p:cNvCxnSpPr>
            <p:nvPr/>
          </p:nvCxnSpPr>
          <p:spPr bwMode="auto">
            <a:xfrm flipH="1">
              <a:off x="2064" y="3168"/>
              <a:ext cx="24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2579" name="Oval 19">
              <a:extLst>
                <a:ext uri="{FF2B5EF4-FFF2-40B4-BE49-F238E27FC236}">
                  <a16:creationId xmlns:a16="http://schemas.microsoft.com/office/drawing/2014/main" id="{AB7799AB-E8EE-8EEF-C4EC-8018E4D22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83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sec22</a:t>
              </a:r>
            </a:p>
          </p:txBody>
        </p:sp>
        <p:cxnSp>
          <p:nvCxnSpPr>
            <p:cNvPr id="322580" name="AutoShape 20">
              <a:extLst>
                <a:ext uri="{FF2B5EF4-FFF2-40B4-BE49-F238E27FC236}">
                  <a16:creationId xmlns:a16="http://schemas.microsoft.com/office/drawing/2014/main" id="{D3812036-704B-A57B-6029-8B80A371AE51}"/>
                </a:ext>
              </a:extLst>
            </p:cNvPr>
            <p:cNvCxnSpPr>
              <a:cxnSpLocks noChangeShapeType="1"/>
              <a:stCxn id="322568" idx="4"/>
              <a:endCxn id="322579" idx="0"/>
            </p:cNvCxnSpPr>
            <p:nvPr/>
          </p:nvCxnSpPr>
          <p:spPr bwMode="auto">
            <a:xfrm>
              <a:off x="4416" y="2400"/>
              <a:ext cx="816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2590" name="Text Box 30">
            <a:extLst>
              <a:ext uri="{FF2B5EF4-FFF2-40B4-BE49-F238E27FC236}">
                <a16:creationId xmlns:a16="http://schemas.microsoft.com/office/drawing/2014/main" id="{E1B985EC-D234-F03E-0AB5-964FEB8E9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7150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 bottom-up fashion!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B68E5A62-0909-58FF-F8CF-CE64BE8DF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D192AA03-CBA5-8713-2AC3-DCE08AF14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Create this tree:</a:t>
            </a:r>
          </a:p>
        </p:txBody>
      </p:sp>
      <p:grpSp>
        <p:nvGrpSpPr>
          <p:cNvPr id="296964" name="Group 4">
            <a:extLst>
              <a:ext uri="{FF2B5EF4-FFF2-40B4-BE49-F238E27FC236}">
                <a16:creationId xmlns:a16="http://schemas.microsoft.com/office/drawing/2014/main" id="{38822E3F-DF5A-F3FD-7458-0C8A463DDAD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14600"/>
            <a:ext cx="6248400" cy="4267200"/>
            <a:chOff x="1680" y="1248"/>
            <a:chExt cx="3936" cy="2688"/>
          </a:xfrm>
        </p:grpSpPr>
        <p:sp>
          <p:nvSpPr>
            <p:cNvPr id="296965" name="AutoShape 5">
              <a:extLst>
                <a:ext uri="{FF2B5EF4-FFF2-40B4-BE49-F238E27FC236}">
                  <a16:creationId xmlns:a16="http://schemas.microsoft.com/office/drawing/2014/main" id="{563EE7EF-7DD6-D61C-4A01-D39E54F6BC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96" y="2064"/>
              <a:ext cx="192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966" name="Oval 6">
              <a:extLst>
                <a:ext uri="{FF2B5EF4-FFF2-40B4-BE49-F238E27FC236}">
                  <a16:creationId xmlns:a16="http://schemas.microsoft.com/office/drawing/2014/main" id="{9395567D-089F-9DB6-CF1F-93E401003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248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book</a:t>
              </a:r>
            </a:p>
          </p:txBody>
        </p:sp>
        <p:sp>
          <p:nvSpPr>
            <p:cNvPr id="296967" name="Oval 7">
              <a:extLst>
                <a:ext uri="{FF2B5EF4-FFF2-40B4-BE49-F238E27FC236}">
                  <a16:creationId xmlns:a16="http://schemas.microsoft.com/office/drawing/2014/main" id="{FBEEC3E2-DE6E-5A05-62D5-8E6423AE5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01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chap1</a:t>
              </a:r>
            </a:p>
          </p:txBody>
        </p:sp>
        <p:sp>
          <p:nvSpPr>
            <p:cNvPr id="296968" name="Oval 8">
              <a:extLst>
                <a:ext uri="{FF2B5EF4-FFF2-40B4-BE49-F238E27FC236}">
                  <a16:creationId xmlns:a16="http://schemas.microsoft.com/office/drawing/2014/main" id="{529E2835-0C02-698E-642B-EC65BFB89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01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chap2</a:t>
              </a:r>
            </a:p>
          </p:txBody>
        </p:sp>
        <p:cxnSp>
          <p:nvCxnSpPr>
            <p:cNvPr id="296969" name="AutoShape 9">
              <a:extLst>
                <a:ext uri="{FF2B5EF4-FFF2-40B4-BE49-F238E27FC236}">
                  <a16:creationId xmlns:a16="http://schemas.microsoft.com/office/drawing/2014/main" id="{F222895B-1EED-5A1E-6B9E-D9A9A1049A2C}"/>
                </a:ext>
              </a:extLst>
            </p:cNvPr>
            <p:cNvCxnSpPr>
              <a:cxnSpLocks noChangeShapeType="1"/>
              <a:endCxn id="296967" idx="0"/>
            </p:cNvCxnSpPr>
            <p:nvPr/>
          </p:nvCxnSpPr>
          <p:spPr bwMode="auto">
            <a:xfrm flipH="1">
              <a:off x="2880" y="1632"/>
              <a:ext cx="81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970" name="AutoShape 10">
              <a:extLst>
                <a:ext uri="{FF2B5EF4-FFF2-40B4-BE49-F238E27FC236}">
                  <a16:creationId xmlns:a16="http://schemas.microsoft.com/office/drawing/2014/main" id="{A5AA6E43-CF21-AAE9-8958-1B3B846C89D2}"/>
                </a:ext>
              </a:extLst>
            </p:cNvPr>
            <p:cNvCxnSpPr>
              <a:cxnSpLocks noChangeShapeType="1"/>
              <a:stCxn id="296966" idx="4"/>
              <a:endCxn id="296968" idx="0"/>
            </p:cNvCxnSpPr>
            <p:nvPr/>
          </p:nvCxnSpPr>
          <p:spPr bwMode="auto">
            <a:xfrm>
              <a:off x="3696" y="1632"/>
              <a:ext cx="72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6971" name="Oval 11">
              <a:extLst>
                <a:ext uri="{FF2B5EF4-FFF2-40B4-BE49-F238E27FC236}">
                  <a16:creationId xmlns:a16="http://schemas.microsoft.com/office/drawing/2014/main" id="{6AEAA51B-3AEC-9EFB-DBDD-810F77F08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84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sec11</a:t>
              </a:r>
            </a:p>
          </p:txBody>
        </p:sp>
        <p:sp>
          <p:nvSpPr>
            <p:cNvPr id="296972" name="Oval 12">
              <a:extLst>
                <a:ext uri="{FF2B5EF4-FFF2-40B4-BE49-F238E27FC236}">
                  <a16:creationId xmlns:a16="http://schemas.microsoft.com/office/drawing/2014/main" id="{7464E46C-7E5F-852A-AD3A-74BA92DC9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83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sec12</a:t>
              </a:r>
            </a:p>
          </p:txBody>
        </p:sp>
        <p:sp>
          <p:nvSpPr>
            <p:cNvPr id="296973" name="Oval 13">
              <a:extLst>
                <a:ext uri="{FF2B5EF4-FFF2-40B4-BE49-F238E27FC236}">
                  <a16:creationId xmlns:a16="http://schemas.microsoft.com/office/drawing/2014/main" id="{87E95252-47E3-B49F-C73D-EFF2F578B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3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sec21</a:t>
              </a:r>
            </a:p>
          </p:txBody>
        </p:sp>
        <p:sp>
          <p:nvSpPr>
            <p:cNvPr id="296974" name="Oval 14">
              <a:extLst>
                <a:ext uri="{FF2B5EF4-FFF2-40B4-BE49-F238E27FC236}">
                  <a16:creationId xmlns:a16="http://schemas.microsoft.com/office/drawing/2014/main" id="{6B1896D6-29D8-69C0-0A70-CDBEF4E28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55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subsec111</a:t>
              </a:r>
            </a:p>
          </p:txBody>
        </p:sp>
        <p:cxnSp>
          <p:nvCxnSpPr>
            <p:cNvPr id="296975" name="AutoShape 15">
              <a:extLst>
                <a:ext uri="{FF2B5EF4-FFF2-40B4-BE49-F238E27FC236}">
                  <a16:creationId xmlns:a16="http://schemas.microsoft.com/office/drawing/2014/main" id="{B7D91B3B-2B6A-9F33-3092-FB386F3838CA}"/>
                </a:ext>
              </a:extLst>
            </p:cNvPr>
            <p:cNvCxnSpPr>
              <a:cxnSpLocks noChangeShapeType="1"/>
              <a:stCxn id="296967" idx="4"/>
              <a:endCxn id="296971" idx="0"/>
            </p:cNvCxnSpPr>
            <p:nvPr/>
          </p:nvCxnSpPr>
          <p:spPr bwMode="auto">
            <a:xfrm flipH="1">
              <a:off x="2304" y="2400"/>
              <a:ext cx="57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976" name="AutoShape 16">
              <a:extLst>
                <a:ext uri="{FF2B5EF4-FFF2-40B4-BE49-F238E27FC236}">
                  <a16:creationId xmlns:a16="http://schemas.microsoft.com/office/drawing/2014/main" id="{572CC4FD-3A8C-AB63-EE07-091582D1959C}"/>
                </a:ext>
              </a:extLst>
            </p:cNvPr>
            <p:cNvCxnSpPr>
              <a:cxnSpLocks noChangeShapeType="1"/>
              <a:stCxn id="296967" idx="4"/>
              <a:endCxn id="296972" idx="0"/>
            </p:cNvCxnSpPr>
            <p:nvPr/>
          </p:nvCxnSpPr>
          <p:spPr bwMode="auto">
            <a:xfrm>
              <a:off x="2880" y="2400"/>
              <a:ext cx="43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977" name="AutoShape 17">
              <a:extLst>
                <a:ext uri="{FF2B5EF4-FFF2-40B4-BE49-F238E27FC236}">
                  <a16:creationId xmlns:a16="http://schemas.microsoft.com/office/drawing/2014/main" id="{4A261C69-E16E-736A-B3F8-F9215EC61A37}"/>
                </a:ext>
              </a:extLst>
            </p:cNvPr>
            <p:cNvCxnSpPr>
              <a:cxnSpLocks noChangeShapeType="1"/>
              <a:stCxn id="296968" idx="4"/>
              <a:endCxn id="296973" idx="0"/>
            </p:cNvCxnSpPr>
            <p:nvPr/>
          </p:nvCxnSpPr>
          <p:spPr bwMode="auto">
            <a:xfrm flipH="1">
              <a:off x="4272" y="2400"/>
              <a:ext cx="144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978" name="AutoShape 18">
              <a:extLst>
                <a:ext uri="{FF2B5EF4-FFF2-40B4-BE49-F238E27FC236}">
                  <a16:creationId xmlns:a16="http://schemas.microsoft.com/office/drawing/2014/main" id="{79466BFA-5116-92CB-535E-F3A33EB6B04D}"/>
                </a:ext>
              </a:extLst>
            </p:cNvPr>
            <p:cNvCxnSpPr>
              <a:cxnSpLocks noChangeShapeType="1"/>
              <a:stCxn id="296971" idx="4"/>
              <a:endCxn id="296974" idx="0"/>
            </p:cNvCxnSpPr>
            <p:nvPr/>
          </p:nvCxnSpPr>
          <p:spPr bwMode="auto">
            <a:xfrm flipH="1">
              <a:off x="2064" y="3168"/>
              <a:ext cx="24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6979" name="Oval 19">
              <a:extLst>
                <a:ext uri="{FF2B5EF4-FFF2-40B4-BE49-F238E27FC236}">
                  <a16:creationId xmlns:a16="http://schemas.microsoft.com/office/drawing/2014/main" id="{420B7428-63B7-3982-C6FE-211875C12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83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sec22</a:t>
              </a:r>
            </a:p>
          </p:txBody>
        </p:sp>
        <p:cxnSp>
          <p:nvCxnSpPr>
            <p:cNvPr id="296980" name="AutoShape 20">
              <a:extLst>
                <a:ext uri="{FF2B5EF4-FFF2-40B4-BE49-F238E27FC236}">
                  <a16:creationId xmlns:a16="http://schemas.microsoft.com/office/drawing/2014/main" id="{06EA738D-D4E3-19D8-DA42-2BB7DDAFDC8B}"/>
                </a:ext>
              </a:extLst>
            </p:cNvPr>
            <p:cNvCxnSpPr>
              <a:cxnSpLocks noChangeShapeType="1"/>
              <a:stCxn id="296968" idx="4"/>
              <a:endCxn id="296979" idx="0"/>
            </p:cNvCxnSpPr>
            <p:nvPr/>
          </p:nvCxnSpPr>
          <p:spPr bwMode="auto">
            <a:xfrm>
              <a:off x="4416" y="2400"/>
              <a:ext cx="816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6981" name="Text Box 21">
            <a:extLst>
              <a:ext uri="{FF2B5EF4-FFF2-40B4-BE49-F238E27FC236}">
                <a16:creationId xmlns:a16="http://schemas.microsoft.com/office/drawing/2014/main" id="{7BCA36D9-B111-FC29-D12C-066EBFFDB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057400"/>
            <a:ext cx="38401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/>
              <a:t>// bottom-up creation process:</a:t>
            </a:r>
          </a:p>
          <a:p>
            <a:r>
              <a:rPr lang="en-US" altLang="zh-CN" sz="2000" dirty="0">
                <a:solidFill>
                  <a:srgbClr val="0432FF"/>
                </a:solidFill>
              </a:rPr>
              <a:t>t1 = new2(0, </a:t>
            </a:r>
            <a:r>
              <a:rPr lang="en-US" altLang="zh-CN" sz="2000" dirty="0">
                <a:solidFill>
                  <a:srgbClr val="0432FF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000" dirty="0">
                <a:solidFill>
                  <a:srgbClr val="0432FF"/>
                </a:solidFill>
              </a:rPr>
              <a:t>subsec111</a:t>
            </a:r>
            <a:r>
              <a:rPr lang="en-US" altLang="zh-CN" sz="2000" dirty="0">
                <a:solidFill>
                  <a:srgbClr val="0432FF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2000" dirty="0">
                <a:solidFill>
                  <a:srgbClr val="0432FF"/>
                </a:solidFill>
              </a:rPr>
              <a:t>, 0);</a:t>
            </a:r>
          </a:p>
          <a:p>
            <a:r>
              <a:rPr lang="en-US" altLang="zh-CN" sz="2000" dirty="0">
                <a:solidFill>
                  <a:srgbClr val="0432FF"/>
                </a:solidFill>
              </a:rPr>
              <a:t>t2 = new2(t1, </a:t>
            </a:r>
            <a:r>
              <a:rPr lang="en-US" altLang="zh-CN" sz="2000" dirty="0">
                <a:solidFill>
                  <a:srgbClr val="0432FF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000" dirty="0">
                <a:solidFill>
                  <a:srgbClr val="0432FF"/>
                </a:solidFill>
              </a:rPr>
              <a:t>sec11</a:t>
            </a:r>
            <a:r>
              <a:rPr lang="en-US" altLang="zh-CN" sz="2000" dirty="0">
                <a:solidFill>
                  <a:srgbClr val="0432FF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2000" dirty="0">
                <a:solidFill>
                  <a:srgbClr val="0432FF"/>
                </a:solidFill>
              </a:rPr>
              <a:t>, 0);</a:t>
            </a:r>
          </a:p>
          <a:p>
            <a:r>
              <a:rPr lang="en-US" altLang="zh-CN" sz="2000" dirty="0">
                <a:solidFill>
                  <a:srgbClr val="0432FF"/>
                </a:solidFill>
              </a:rPr>
              <a:t>t3 =</a:t>
            </a:r>
            <a:r>
              <a:rPr lang="en-US" altLang="zh-CN" dirty="0">
                <a:solidFill>
                  <a:srgbClr val="0432FF"/>
                </a:solidFill>
              </a:rPr>
              <a:t> </a:t>
            </a:r>
            <a:r>
              <a:rPr lang="en-US" altLang="zh-CN" sz="2000" dirty="0">
                <a:solidFill>
                  <a:srgbClr val="0432FF"/>
                </a:solidFill>
              </a:rPr>
              <a:t>new2(0, </a:t>
            </a:r>
            <a:r>
              <a:rPr lang="en-US" altLang="zh-CN" sz="2000" dirty="0">
                <a:solidFill>
                  <a:srgbClr val="0432FF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000" dirty="0">
                <a:solidFill>
                  <a:srgbClr val="0432FF"/>
                </a:solidFill>
              </a:rPr>
              <a:t>sec12</a:t>
            </a:r>
            <a:r>
              <a:rPr lang="en-US" altLang="zh-CN" sz="2000" dirty="0">
                <a:solidFill>
                  <a:srgbClr val="0432FF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2000" dirty="0">
                <a:solidFill>
                  <a:srgbClr val="0432FF"/>
                </a:solidFill>
              </a:rPr>
              <a:t>, 0);</a:t>
            </a:r>
          </a:p>
          <a:p>
            <a:r>
              <a:rPr lang="en-US" altLang="zh-CN" sz="2000" dirty="0">
                <a:solidFill>
                  <a:srgbClr val="0432FF"/>
                </a:solidFill>
              </a:rPr>
              <a:t>t4 = new2(t2, </a:t>
            </a:r>
            <a:r>
              <a:rPr lang="en-US" altLang="zh-CN" sz="2000" dirty="0">
                <a:solidFill>
                  <a:srgbClr val="0432FF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000" dirty="0">
                <a:solidFill>
                  <a:srgbClr val="0432FF"/>
                </a:solidFill>
              </a:rPr>
              <a:t>chap1</a:t>
            </a:r>
            <a:r>
              <a:rPr lang="en-US" altLang="zh-CN" sz="2000" dirty="0">
                <a:solidFill>
                  <a:srgbClr val="0432FF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2000" dirty="0">
                <a:solidFill>
                  <a:srgbClr val="0432FF"/>
                </a:solidFill>
              </a:rPr>
              <a:t>, t3);</a:t>
            </a:r>
          </a:p>
          <a:p>
            <a:r>
              <a:rPr lang="en-US" altLang="zh-CN" sz="2000" dirty="0">
                <a:solidFill>
                  <a:srgbClr val="0432FF"/>
                </a:solidFill>
                <a:latin typeface="Arial" panose="020B0604020202020204" pitchFamily="34" charset="0"/>
              </a:rPr>
              <a:t>…</a:t>
            </a:r>
            <a:endParaRPr lang="en-US" altLang="zh-CN" sz="2000" dirty="0">
              <a:solidFill>
                <a:srgbClr val="0432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>
            <a:extLst>
              <a:ext uri="{FF2B5EF4-FFF2-40B4-BE49-F238E27FC236}">
                <a16:creationId xmlns:a16="http://schemas.microsoft.com/office/drawing/2014/main" id="{0433A4B3-6C27-F216-4F3C-3F776882F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 Traversal</a:t>
            </a:r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648FF311-9551-4325-621B-45877A104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299013" name="AutoShape 5">
            <a:extLst>
              <a:ext uri="{FF2B5EF4-FFF2-40B4-BE49-F238E27FC236}">
                <a16:creationId xmlns:a16="http://schemas.microsoft.com/office/drawing/2014/main" id="{92B65E70-4DFC-6801-CB4E-3DB428D749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14" name="Oval 6">
            <a:extLst>
              <a:ext uri="{FF2B5EF4-FFF2-40B4-BE49-F238E27FC236}">
                <a16:creationId xmlns:a16="http://schemas.microsoft.com/office/drawing/2014/main" id="{0FC735D5-E175-ABD4-1171-F8F86F96D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133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book</a:t>
            </a:r>
          </a:p>
        </p:txBody>
      </p:sp>
      <p:sp>
        <p:nvSpPr>
          <p:cNvPr id="299015" name="Oval 7">
            <a:extLst>
              <a:ext uri="{FF2B5EF4-FFF2-40B4-BE49-F238E27FC236}">
                <a16:creationId xmlns:a16="http://schemas.microsoft.com/office/drawing/2014/main" id="{B0B57F93-664C-74DB-753F-E4FA60E52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352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chap1</a:t>
            </a:r>
          </a:p>
        </p:txBody>
      </p:sp>
      <p:sp>
        <p:nvSpPr>
          <p:cNvPr id="299016" name="Oval 8">
            <a:extLst>
              <a:ext uri="{FF2B5EF4-FFF2-40B4-BE49-F238E27FC236}">
                <a16:creationId xmlns:a16="http://schemas.microsoft.com/office/drawing/2014/main" id="{6E3446D5-D1ED-65C9-328D-F07D35307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352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chap2</a:t>
            </a:r>
          </a:p>
        </p:txBody>
      </p:sp>
      <p:cxnSp>
        <p:nvCxnSpPr>
          <p:cNvPr id="299017" name="AutoShape 9">
            <a:extLst>
              <a:ext uri="{FF2B5EF4-FFF2-40B4-BE49-F238E27FC236}">
                <a16:creationId xmlns:a16="http://schemas.microsoft.com/office/drawing/2014/main" id="{FFF20EC6-3583-6FFF-03FE-9B096E2E4E96}"/>
              </a:ext>
            </a:extLst>
          </p:cNvPr>
          <p:cNvCxnSpPr>
            <a:cxnSpLocks noChangeShapeType="1"/>
            <a:endCxn id="299015" idx="0"/>
          </p:cNvCxnSpPr>
          <p:nvPr/>
        </p:nvCxnSpPr>
        <p:spPr bwMode="auto">
          <a:xfrm flipH="1">
            <a:off x="5715000" y="27432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9018" name="AutoShape 10">
            <a:extLst>
              <a:ext uri="{FF2B5EF4-FFF2-40B4-BE49-F238E27FC236}">
                <a16:creationId xmlns:a16="http://schemas.microsoft.com/office/drawing/2014/main" id="{A039336C-E6BA-0307-BA81-3229F9236D63}"/>
              </a:ext>
            </a:extLst>
          </p:cNvPr>
          <p:cNvCxnSpPr>
            <a:cxnSpLocks noChangeShapeType="1"/>
            <a:stCxn id="299014" idx="4"/>
            <a:endCxn id="299016" idx="0"/>
          </p:cNvCxnSpPr>
          <p:nvPr/>
        </p:nvCxnSpPr>
        <p:spPr bwMode="auto">
          <a:xfrm>
            <a:off x="7010400" y="2743200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9029" name="Text Box 21">
            <a:extLst>
              <a:ext uri="{FF2B5EF4-FFF2-40B4-BE49-F238E27FC236}">
                <a16:creationId xmlns:a16="http://schemas.microsoft.com/office/drawing/2014/main" id="{359570F1-7956-4AB1-D00C-279A7A10B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0"/>
            <a:ext cx="45720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Traversal: a systematic way to visit all nodes in a tree.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For instance, the visit strategies for the right tree may be: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book, chap1, chap2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or: chap1, book, chap2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and so on.</a:t>
            </a:r>
          </a:p>
        </p:txBody>
      </p:sp>
      <p:sp>
        <p:nvSpPr>
          <p:cNvPr id="299030" name="Text Box 22">
            <a:extLst>
              <a:ext uri="{FF2B5EF4-FFF2-40B4-BE49-F238E27FC236}">
                <a16:creationId xmlns:a16="http://schemas.microsoft.com/office/drawing/2014/main" id="{1BCEAD17-E75E-3CAD-9FFD-B0DB6E074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638800"/>
            <a:ext cx="731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Next, we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ll study four of them, namely: pre-order, in-order, post-order and level-order.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9519F513-6EAD-B0BD-3C0B-F60982A6D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Pre-order Traversal</a:t>
            </a:r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10D4C7CF-35B8-D147-7458-C53137B56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83087"/>
          </a:xfrm>
        </p:spPr>
        <p:txBody>
          <a:bodyPr/>
          <a:lstStyle/>
          <a:p>
            <a:r>
              <a:rPr lang="en-US" altLang="zh-CN"/>
              <a:t>Pre-order:</a:t>
            </a:r>
          </a:p>
          <a:p>
            <a:pPr lvl="1"/>
            <a:r>
              <a:rPr lang="en-US" altLang="zh-CN"/>
              <a:t>first visit the root node of the tree</a:t>
            </a:r>
          </a:p>
          <a:p>
            <a:pPr lvl="1"/>
            <a:r>
              <a:rPr lang="en-US" altLang="zh-CN"/>
              <a:t>and then left subtree</a:t>
            </a:r>
          </a:p>
          <a:p>
            <a:pPr lvl="1"/>
            <a:r>
              <a:rPr lang="en-US" altLang="zh-CN"/>
              <a:t>and finally right subtree</a:t>
            </a:r>
          </a:p>
          <a:p>
            <a:r>
              <a:rPr lang="en-US" altLang="zh-CN"/>
              <a:t>Ex: book, chap1, chap2</a:t>
            </a:r>
          </a:p>
        </p:txBody>
      </p:sp>
      <p:sp>
        <p:nvSpPr>
          <p:cNvPr id="300036" name="AutoShape 4">
            <a:extLst>
              <a:ext uri="{FF2B5EF4-FFF2-40B4-BE49-F238E27FC236}">
                <a16:creationId xmlns:a16="http://schemas.microsoft.com/office/drawing/2014/main" id="{473739CC-F003-4DD0-4161-20A8C0298E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5715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37" name="Oval 5">
            <a:extLst>
              <a:ext uri="{FF2B5EF4-FFF2-40B4-BE49-F238E27FC236}">
                <a16:creationId xmlns:a16="http://schemas.microsoft.com/office/drawing/2014/main" id="{DBABC64F-174D-B897-C5F7-1BCA4A7DE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book</a:t>
            </a:r>
          </a:p>
        </p:txBody>
      </p:sp>
      <p:sp>
        <p:nvSpPr>
          <p:cNvPr id="300038" name="Oval 6">
            <a:extLst>
              <a:ext uri="{FF2B5EF4-FFF2-40B4-BE49-F238E27FC236}">
                <a16:creationId xmlns:a16="http://schemas.microsoft.com/office/drawing/2014/main" id="{1E22118E-9297-5CFC-FA33-F3D8F9DC6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638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chap1</a:t>
            </a:r>
          </a:p>
        </p:txBody>
      </p:sp>
      <p:sp>
        <p:nvSpPr>
          <p:cNvPr id="300039" name="Oval 7">
            <a:extLst>
              <a:ext uri="{FF2B5EF4-FFF2-40B4-BE49-F238E27FC236}">
                <a16:creationId xmlns:a16="http://schemas.microsoft.com/office/drawing/2014/main" id="{88087AE7-A66D-91D0-672D-1810B0A7C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chap2</a:t>
            </a:r>
          </a:p>
        </p:txBody>
      </p:sp>
      <p:cxnSp>
        <p:nvCxnSpPr>
          <p:cNvPr id="300040" name="AutoShape 8">
            <a:extLst>
              <a:ext uri="{FF2B5EF4-FFF2-40B4-BE49-F238E27FC236}">
                <a16:creationId xmlns:a16="http://schemas.microsoft.com/office/drawing/2014/main" id="{C7CB62F4-CD83-947F-5C0E-4E5AC51DA130}"/>
              </a:ext>
            </a:extLst>
          </p:cNvPr>
          <p:cNvCxnSpPr>
            <a:cxnSpLocks noChangeShapeType="1"/>
            <a:endCxn id="300038" idx="0"/>
          </p:cNvCxnSpPr>
          <p:nvPr/>
        </p:nvCxnSpPr>
        <p:spPr bwMode="auto">
          <a:xfrm flipH="1">
            <a:off x="5715000" y="50292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0041" name="AutoShape 9">
            <a:extLst>
              <a:ext uri="{FF2B5EF4-FFF2-40B4-BE49-F238E27FC236}">
                <a16:creationId xmlns:a16="http://schemas.microsoft.com/office/drawing/2014/main" id="{F92481FF-091F-8AA6-8566-C4E19F3F2EE7}"/>
              </a:ext>
            </a:extLst>
          </p:cNvPr>
          <p:cNvCxnSpPr>
            <a:cxnSpLocks noChangeShapeType="1"/>
            <a:stCxn id="300037" idx="4"/>
            <a:endCxn id="300039" idx="0"/>
          </p:cNvCxnSpPr>
          <p:nvPr/>
        </p:nvCxnSpPr>
        <p:spPr bwMode="auto">
          <a:xfrm>
            <a:off x="7010400" y="5029200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314609FB-B9B0-21AE-9EE8-C3FB705C5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 s a Tree?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2AA86F75-A357-6759-D48D-1EAE0CC81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ym typeface="Euclid Extra" pitchFamily="18" charset="2"/>
              </a:rPr>
              <a:t> </a:t>
            </a:r>
          </a:p>
        </p:txBody>
      </p:sp>
      <p:sp>
        <p:nvSpPr>
          <p:cNvPr id="134151" name="AutoShape 7">
            <a:extLst>
              <a:ext uri="{FF2B5EF4-FFF2-40B4-BE49-F238E27FC236}">
                <a16:creationId xmlns:a16="http://schemas.microsoft.com/office/drawing/2014/main" id="{70C75E4B-3481-F3F0-36F5-3F373A5A53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3" name="Oval 9">
            <a:extLst>
              <a:ext uri="{FF2B5EF4-FFF2-40B4-BE49-F238E27FC236}">
                <a16:creationId xmlns:a16="http://schemas.microsoft.com/office/drawing/2014/main" id="{636122C6-3144-AC7E-7B80-F9DD10D5B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81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book</a:t>
            </a:r>
          </a:p>
        </p:txBody>
      </p:sp>
      <p:sp>
        <p:nvSpPr>
          <p:cNvPr id="134154" name="Oval 10">
            <a:extLst>
              <a:ext uri="{FF2B5EF4-FFF2-40B4-BE49-F238E27FC236}">
                <a16:creationId xmlns:a16="http://schemas.microsoft.com/office/drawing/2014/main" id="{2974D7EF-FFB1-0742-58FB-A377C727B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71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chap1</a:t>
            </a:r>
          </a:p>
        </p:txBody>
      </p:sp>
      <p:sp>
        <p:nvSpPr>
          <p:cNvPr id="134155" name="Oval 11">
            <a:extLst>
              <a:ext uri="{FF2B5EF4-FFF2-40B4-BE49-F238E27FC236}">
                <a16:creationId xmlns:a16="http://schemas.microsoft.com/office/drawing/2014/main" id="{9997899E-ED9D-6237-9015-65F37EF7A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971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chap2</a:t>
            </a:r>
          </a:p>
        </p:txBody>
      </p:sp>
      <p:sp>
        <p:nvSpPr>
          <p:cNvPr id="134156" name="Oval 12">
            <a:extLst>
              <a:ext uri="{FF2B5EF4-FFF2-40B4-BE49-F238E27FC236}">
                <a16:creationId xmlns:a16="http://schemas.microsoft.com/office/drawing/2014/main" id="{FC65CDF4-0396-066C-B565-2A9A5C7D5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048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chap3</a:t>
            </a:r>
          </a:p>
        </p:txBody>
      </p:sp>
      <p:cxnSp>
        <p:nvCxnSpPr>
          <p:cNvPr id="134157" name="AutoShape 13">
            <a:extLst>
              <a:ext uri="{FF2B5EF4-FFF2-40B4-BE49-F238E27FC236}">
                <a16:creationId xmlns:a16="http://schemas.microsoft.com/office/drawing/2014/main" id="{10458E58-6584-CD43-6782-2F8FA6CF31C4}"/>
              </a:ext>
            </a:extLst>
          </p:cNvPr>
          <p:cNvCxnSpPr>
            <a:cxnSpLocks noChangeShapeType="1"/>
            <a:stCxn id="134153" idx="2"/>
            <a:endCxn id="134154" idx="0"/>
          </p:cNvCxnSpPr>
          <p:nvPr/>
        </p:nvCxnSpPr>
        <p:spPr bwMode="auto">
          <a:xfrm flipH="1">
            <a:off x="2209800" y="2286000"/>
            <a:ext cx="1600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58" name="AutoShape 14">
            <a:extLst>
              <a:ext uri="{FF2B5EF4-FFF2-40B4-BE49-F238E27FC236}">
                <a16:creationId xmlns:a16="http://schemas.microsoft.com/office/drawing/2014/main" id="{7A6D16D6-1238-BE41-A2CF-7A6E19782224}"/>
              </a:ext>
            </a:extLst>
          </p:cNvPr>
          <p:cNvCxnSpPr>
            <a:cxnSpLocks noChangeShapeType="1"/>
            <a:stCxn id="134153" idx="4"/>
            <a:endCxn id="134155" idx="0"/>
          </p:cNvCxnSpPr>
          <p:nvPr/>
        </p:nvCxnSpPr>
        <p:spPr bwMode="auto">
          <a:xfrm>
            <a:off x="4419600" y="2590800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59" name="AutoShape 15">
            <a:extLst>
              <a:ext uri="{FF2B5EF4-FFF2-40B4-BE49-F238E27FC236}">
                <a16:creationId xmlns:a16="http://schemas.microsoft.com/office/drawing/2014/main" id="{EF208060-5E19-C52F-E973-8AAFE88EDA2A}"/>
              </a:ext>
            </a:extLst>
          </p:cNvPr>
          <p:cNvCxnSpPr>
            <a:cxnSpLocks noChangeShapeType="1"/>
            <a:stCxn id="134153" idx="6"/>
            <a:endCxn id="134156" idx="0"/>
          </p:cNvCxnSpPr>
          <p:nvPr/>
        </p:nvCxnSpPr>
        <p:spPr bwMode="auto">
          <a:xfrm>
            <a:off x="5029200" y="2286000"/>
            <a:ext cx="1905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160" name="Oval 16">
            <a:extLst>
              <a:ext uri="{FF2B5EF4-FFF2-40B4-BE49-F238E27FC236}">
                <a16:creationId xmlns:a16="http://schemas.microsoft.com/office/drawing/2014/main" id="{28795242-F7AE-EC91-2AF2-8FC83BA85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sec11</a:t>
            </a:r>
          </a:p>
        </p:txBody>
      </p:sp>
      <p:sp>
        <p:nvSpPr>
          <p:cNvPr id="134161" name="Oval 17">
            <a:extLst>
              <a:ext uri="{FF2B5EF4-FFF2-40B4-BE49-F238E27FC236}">
                <a16:creationId xmlns:a16="http://schemas.microsoft.com/office/drawing/2014/main" id="{B5700BD5-1EFD-FF70-9506-AF86E8FB1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sec12</a:t>
            </a:r>
          </a:p>
        </p:txBody>
      </p:sp>
      <p:sp>
        <p:nvSpPr>
          <p:cNvPr id="134162" name="Oval 18">
            <a:extLst>
              <a:ext uri="{FF2B5EF4-FFF2-40B4-BE49-F238E27FC236}">
                <a16:creationId xmlns:a16="http://schemas.microsoft.com/office/drawing/2014/main" id="{8BC7C080-9153-45C8-3D00-9D871F358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sec21</a:t>
            </a:r>
          </a:p>
        </p:txBody>
      </p:sp>
      <p:sp>
        <p:nvSpPr>
          <p:cNvPr id="134163" name="Oval 19">
            <a:extLst>
              <a:ext uri="{FF2B5EF4-FFF2-40B4-BE49-F238E27FC236}">
                <a16:creationId xmlns:a16="http://schemas.microsoft.com/office/drawing/2014/main" id="{95687B00-0177-EABB-5918-939AD7981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43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subsec111</a:t>
            </a:r>
          </a:p>
        </p:txBody>
      </p:sp>
      <p:cxnSp>
        <p:nvCxnSpPr>
          <p:cNvPr id="134164" name="AutoShape 20">
            <a:extLst>
              <a:ext uri="{FF2B5EF4-FFF2-40B4-BE49-F238E27FC236}">
                <a16:creationId xmlns:a16="http://schemas.microsoft.com/office/drawing/2014/main" id="{3036ADF7-00F4-27B3-F133-8D6945EAEFA3}"/>
              </a:ext>
            </a:extLst>
          </p:cNvPr>
          <p:cNvCxnSpPr>
            <a:cxnSpLocks noChangeShapeType="1"/>
            <a:stCxn id="134154" idx="4"/>
            <a:endCxn id="134160" idx="0"/>
          </p:cNvCxnSpPr>
          <p:nvPr/>
        </p:nvCxnSpPr>
        <p:spPr bwMode="auto">
          <a:xfrm flipH="1">
            <a:off x="1066800" y="3581400"/>
            <a:ext cx="11430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65" name="AutoShape 21">
            <a:extLst>
              <a:ext uri="{FF2B5EF4-FFF2-40B4-BE49-F238E27FC236}">
                <a16:creationId xmlns:a16="http://schemas.microsoft.com/office/drawing/2014/main" id="{D1C9CA8C-D2E6-7D4C-AB12-62A38AEE0B6A}"/>
              </a:ext>
            </a:extLst>
          </p:cNvPr>
          <p:cNvCxnSpPr>
            <a:cxnSpLocks noChangeShapeType="1"/>
            <a:stCxn id="134154" idx="4"/>
            <a:endCxn id="134161" idx="0"/>
          </p:cNvCxnSpPr>
          <p:nvPr/>
        </p:nvCxnSpPr>
        <p:spPr bwMode="auto">
          <a:xfrm>
            <a:off x="2209800" y="3581400"/>
            <a:ext cx="914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66" name="AutoShape 22">
            <a:extLst>
              <a:ext uri="{FF2B5EF4-FFF2-40B4-BE49-F238E27FC236}">
                <a16:creationId xmlns:a16="http://schemas.microsoft.com/office/drawing/2014/main" id="{8608D494-2A78-251B-8682-73D54B871C93}"/>
              </a:ext>
            </a:extLst>
          </p:cNvPr>
          <p:cNvCxnSpPr>
            <a:cxnSpLocks noChangeShapeType="1"/>
            <a:stCxn id="134155" idx="4"/>
            <a:endCxn id="134162" idx="0"/>
          </p:cNvCxnSpPr>
          <p:nvPr/>
        </p:nvCxnSpPr>
        <p:spPr bwMode="auto">
          <a:xfrm>
            <a:off x="4495800" y="3581400"/>
            <a:ext cx="6858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67" name="AutoShape 23">
            <a:extLst>
              <a:ext uri="{FF2B5EF4-FFF2-40B4-BE49-F238E27FC236}">
                <a16:creationId xmlns:a16="http://schemas.microsoft.com/office/drawing/2014/main" id="{F88D867E-A9AA-174E-575F-D24F115C3827}"/>
              </a:ext>
            </a:extLst>
          </p:cNvPr>
          <p:cNvCxnSpPr>
            <a:cxnSpLocks noChangeShapeType="1"/>
            <a:stCxn id="134160" idx="4"/>
            <a:endCxn id="134163" idx="0"/>
          </p:cNvCxnSpPr>
          <p:nvPr/>
        </p:nvCxnSpPr>
        <p:spPr bwMode="auto">
          <a:xfrm>
            <a:off x="1066800" y="5029200"/>
            <a:ext cx="76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D293DB04-E748-BCA6-8B9A-1360D8443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Pre-order Traversal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7B910BF1-7B63-A03F-349F-C7F433E9E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Tree_preOrder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(T t, void(*visit)(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if(!t)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visit(t-&gt;data);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Tree_preOrder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(t-&gt;left, visit);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Tree_preOrder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(t-&gt;right, visit);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75520" name="Oval 64">
            <a:extLst>
              <a:ext uri="{FF2B5EF4-FFF2-40B4-BE49-F238E27FC236}">
                <a16:creationId xmlns:a16="http://schemas.microsoft.com/office/drawing/2014/main" id="{38AE0BD0-E9D2-E4AA-40E3-24C1926A0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275521" name="Oval 65">
            <a:extLst>
              <a:ext uri="{FF2B5EF4-FFF2-40B4-BE49-F238E27FC236}">
                <a16:creationId xmlns:a16="http://schemas.microsoft.com/office/drawing/2014/main" id="{931D8B35-1026-F216-18F6-1A0E689E8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275522" name="Oval 66">
            <a:extLst>
              <a:ext uri="{FF2B5EF4-FFF2-40B4-BE49-F238E27FC236}">
                <a16:creationId xmlns:a16="http://schemas.microsoft.com/office/drawing/2014/main" id="{8DFC0393-32C0-A867-368A-570DC0CFC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cxnSp>
        <p:nvCxnSpPr>
          <p:cNvPr id="275523" name="AutoShape 67">
            <a:extLst>
              <a:ext uri="{FF2B5EF4-FFF2-40B4-BE49-F238E27FC236}">
                <a16:creationId xmlns:a16="http://schemas.microsoft.com/office/drawing/2014/main" id="{6C46239B-9D43-E2E0-2DFC-6A65D4B02E4F}"/>
              </a:ext>
            </a:extLst>
          </p:cNvPr>
          <p:cNvCxnSpPr>
            <a:cxnSpLocks noChangeShapeType="1"/>
            <a:stCxn id="275520" idx="4"/>
            <a:endCxn id="275521" idx="0"/>
          </p:cNvCxnSpPr>
          <p:nvPr/>
        </p:nvCxnSpPr>
        <p:spPr bwMode="auto">
          <a:xfrm flipH="1">
            <a:off x="57531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5524" name="AutoShape 68">
            <a:extLst>
              <a:ext uri="{FF2B5EF4-FFF2-40B4-BE49-F238E27FC236}">
                <a16:creationId xmlns:a16="http://schemas.microsoft.com/office/drawing/2014/main" id="{AF277F6E-E7A8-FE86-4988-0A2FE86E1966}"/>
              </a:ext>
            </a:extLst>
          </p:cNvPr>
          <p:cNvCxnSpPr>
            <a:cxnSpLocks noChangeShapeType="1"/>
            <a:stCxn id="275520" idx="4"/>
            <a:endCxn id="275522" idx="0"/>
          </p:cNvCxnSpPr>
          <p:nvPr/>
        </p:nvCxnSpPr>
        <p:spPr bwMode="auto">
          <a:xfrm>
            <a:off x="67437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5525" name="Oval 69">
            <a:extLst>
              <a:ext uri="{FF2B5EF4-FFF2-40B4-BE49-F238E27FC236}">
                <a16:creationId xmlns:a16="http://schemas.microsoft.com/office/drawing/2014/main" id="{938F61A2-826D-95C2-6E19-E204CFC29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cxnSp>
        <p:nvCxnSpPr>
          <p:cNvPr id="275526" name="AutoShape 70">
            <a:extLst>
              <a:ext uri="{FF2B5EF4-FFF2-40B4-BE49-F238E27FC236}">
                <a16:creationId xmlns:a16="http://schemas.microsoft.com/office/drawing/2014/main" id="{3CDB95FE-3EC1-C63B-683D-C439C1A9ECBB}"/>
              </a:ext>
            </a:extLst>
          </p:cNvPr>
          <p:cNvCxnSpPr>
            <a:cxnSpLocks noChangeShapeType="1"/>
            <a:stCxn id="275521" idx="4"/>
            <a:endCxn id="275525" idx="0"/>
          </p:cNvCxnSpPr>
          <p:nvPr/>
        </p:nvCxnSpPr>
        <p:spPr bwMode="auto">
          <a:xfrm>
            <a:off x="5753100" y="5334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5527" name="Line 71">
            <a:extLst>
              <a:ext uri="{FF2B5EF4-FFF2-40B4-BE49-F238E27FC236}">
                <a16:creationId xmlns:a16="http://schemas.microsoft.com/office/drawing/2014/main" id="{2457BEE5-DDC8-ED4D-9966-A3327B093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5528" name="Text Box 72">
            <a:extLst>
              <a:ext uri="{FF2B5EF4-FFF2-40B4-BE49-F238E27FC236}">
                <a16:creationId xmlns:a16="http://schemas.microsoft.com/office/drawing/2014/main" id="{28F04A1D-8D6C-C4DE-F600-3336DD8FD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520" grpId="0" animBg="1"/>
      <p:bldP spid="275521" grpId="0" animBg="1"/>
      <p:bldP spid="275522" grpId="0" animBg="1"/>
      <p:bldP spid="275525" grpId="0" animBg="1"/>
      <p:bldP spid="2755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19CBEB30-49C2-F7BF-9F5D-FAB190936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 </a:t>
            </a: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C547F0CA-4DE9-D60C-5BDB-2E74376E8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Tree is again a functional data structure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with a surprising structure as list</a:t>
            </a:r>
          </a:p>
          <a:p>
            <a:pPr>
              <a:lnSpc>
                <a:spcPct val="90000"/>
              </a:lnSpc>
            </a:pPr>
            <a:r>
              <a:rPr lang="en-US" altLang="zh-CN"/>
              <a:t>preOrder is a recursive algorithm: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defined on recursively defined data structures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system (machine) dedicates a stack to keep track of the recursive order</a:t>
            </a:r>
          </a:p>
          <a:p>
            <a:pPr>
              <a:lnSpc>
                <a:spcPct val="90000"/>
              </a:lnSpc>
            </a:pPr>
            <a:r>
              <a:rPr lang="en-US" altLang="zh-CN"/>
              <a:t>inOrder, postOrder are similar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5BFF63E2-B8AA-84E8-38E9-22933F8FF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Level-order Traversal</a:t>
            </a:r>
          </a:p>
        </p:txBody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D38A03E6-EEEC-9307-6E9E-E16AFFCE0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Tree_levelOrder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(T t, void(*visit)(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if(!t)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q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(q, 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while(!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Queue_isEmpty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(q))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T temp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Queue_deQueue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visit(temp-&gt;data);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if(temp-&gt;left)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(q, temp-&gt;left);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if(temp-&gt;right)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Queue_enQueue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(q, temp-&gt;right);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D66D1F72-8D88-8D7F-26E7-A7BD859CE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C1C71431-ED5C-8675-6CAF-0DFC23A7B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13366" name="Rectangle 22">
            <a:extLst>
              <a:ext uri="{FF2B5EF4-FFF2-40B4-BE49-F238E27FC236}">
                <a16:creationId xmlns:a16="http://schemas.microsoft.com/office/drawing/2014/main" id="{815BCB1E-3D9E-75D4-923C-9F45F919A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3368" name="Rectangle 24">
            <a:extLst>
              <a:ext uri="{FF2B5EF4-FFF2-40B4-BE49-F238E27FC236}">
                <a16:creationId xmlns:a16="http://schemas.microsoft.com/office/drawing/2014/main" id="{D2B9F1AC-EDA2-881A-8C5C-BB0AEA7BF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3369" name="Rectangle 25">
            <a:extLst>
              <a:ext uri="{FF2B5EF4-FFF2-40B4-BE49-F238E27FC236}">
                <a16:creationId xmlns:a16="http://schemas.microsoft.com/office/drawing/2014/main" id="{8A31DBF4-8DF2-ED74-080D-A88DF8D3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3370" name="Rectangle 26">
            <a:extLst>
              <a:ext uri="{FF2B5EF4-FFF2-40B4-BE49-F238E27FC236}">
                <a16:creationId xmlns:a16="http://schemas.microsoft.com/office/drawing/2014/main" id="{B50E54A0-B772-F19C-1D7E-81F6CFE94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3371" name="Rectangle 27">
            <a:extLst>
              <a:ext uri="{FF2B5EF4-FFF2-40B4-BE49-F238E27FC236}">
                <a16:creationId xmlns:a16="http://schemas.microsoft.com/office/drawing/2014/main" id="{BC378A41-CDEF-1302-BFCD-E92EEC398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3372" name="Oval 28">
            <a:extLst>
              <a:ext uri="{FF2B5EF4-FFF2-40B4-BE49-F238E27FC236}">
                <a16:creationId xmlns:a16="http://schemas.microsoft.com/office/drawing/2014/main" id="{E37F6021-6B58-9FA3-665A-01C38123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313373" name="Oval 29">
            <a:extLst>
              <a:ext uri="{FF2B5EF4-FFF2-40B4-BE49-F238E27FC236}">
                <a16:creationId xmlns:a16="http://schemas.microsoft.com/office/drawing/2014/main" id="{DC975651-0CD0-56D2-3E64-1112E4C32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313374" name="Oval 30">
            <a:extLst>
              <a:ext uri="{FF2B5EF4-FFF2-40B4-BE49-F238E27FC236}">
                <a16:creationId xmlns:a16="http://schemas.microsoft.com/office/drawing/2014/main" id="{DCDD00BF-AF35-8FA3-B415-6C0012984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cxnSp>
        <p:nvCxnSpPr>
          <p:cNvPr id="313375" name="AutoShape 31">
            <a:extLst>
              <a:ext uri="{FF2B5EF4-FFF2-40B4-BE49-F238E27FC236}">
                <a16:creationId xmlns:a16="http://schemas.microsoft.com/office/drawing/2014/main" id="{44C52042-6488-8530-BA48-FC80CBD7A7E1}"/>
              </a:ext>
            </a:extLst>
          </p:cNvPr>
          <p:cNvCxnSpPr>
            <a:cxnSpLocks noChangeShapeType="1"/>
            <a:stCxn id="313372" idx="4"/>
            <a:endCxn id="313373" idx="0"/>
          </p:cNvCxnSpPr>
          <p:nvPr/>
        </p:nvCxnSpPr>
        <p:spPr bwMode="auto">
          <a:xfrm flipH="1">
            <a:off x="57531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3376" name="AutoShape 32">
            <a:extLst>
              <a:ext uri="{FF2B5EF4-FFF2-40B4-BE49-F238E27FC236}">
                <a16:creationId xmlns:a16="http://schemas.microsoft.com/office/drawing/2014/main" id="{FEB86AE1-BF20-9833-08A8-EDA161E85123}"/>
              </a:ext>
            </a:extLst>
          </p:cNvPr>
          <p:cNvCxnSpPr>
            <a:cxnSpLocks noChangeShapeType="1"/>
            <a:stCxn id="313372" idx="4"/>
            <a:endCxn id="313374" idx="0"/>
          </p:cNvCxnSpPr>
          <p:nvPr/>
        </p:nvCxnSpPr>
        <p:spPr bwMode="auto">
          <a:xfrm>
            <a:off x="67437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3377" name="Oval 33">
            <a:extLst>
              <a:ext uri="{FF2B5EF4-FFF2-40B4-BE49-F238E27FC236}">
                <a16:creationId xmlns:a16="http://schemas.microsoft.com/office/drawing/2014/main" id="{ECB3EBF0-8F8F-95AD-3613-DDFC4B28A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cxnSp>
        <p:nvCxnSpPr>
          <p:cNvPr id="313378" name="AutoShape 34">
            <a:extLst>
              <a:ext uri="{FF2B5EF4-FFF2-40B4-BE49-F238E27FC236}">
                <a16:creationId xmlns:a16="http://schemas.microsoft.com/office/drawing/2014/main" id="{5B7BC0CF-329F-AE9B-60AE-AB7ACC378EE2}"/>
              </a:ext>
            </a:extLst>
          </p:cNvPr>
          <p:cNvCxnSpPr>
            <a:cxnSpLocks noChangeShapeType="1"/>
            <a:stCxn id="313373" idx="4"/>
            <a:endCxn id="313377" idx="0"/>
          </p:cNvCxnSpPr>
          <p:nvPr/>
        </p:nvCxnSpPr>
        <p:spPr bwMode="auto">
          <a:xfrm>
            <a:off x="5753100" y="5334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3379" name="Line 35">
            <a:extLst>
              <a:ext uri="{FF2B5EF4-FFF2-40B4-BE49-F238E27FC236}">
                <a16:creationId xmlns:a16="http://schemas.microsoft.com/office/drawing/2014/main" id="{3160977D-5501-6B13-8029-7883FB714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380" name="Text Box 36">
            <a:extLst>
              <a:ext uri="{FF2B5EF4-FFF2-40B4-BE49-F238E27FC236}">
                <a16:creationId xmlns:a16="http://schemas.microsoft.com/office/drawing/2014/main" id="{67E677C5-C06E-603B-17D0-91270362B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>
            <a:extLst>
              <a:ext uri="{FF2B5EF4-FFF2-40B4-BE49-F238E27FC236}">
                <a16:creationId xmlns:a16="http://schemas.microsoft.com/office/drawing/2014/main" id="{B2483958-602F-86FB-CE48-B17D356CB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F91BDF38-EDC0-15BC-DE1D-F8FF8CDD7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14390" name="Rectangle 22">
            <a:extLst>
              <a:ext uri="{FF2B5EF4-FFF2-40B4-BE49-F238E27FC236}">
                <a16:creationId xmlns:a16="http://schemas.microsoft.com/office/drawing/2014/main" id="{83A24722-C089-A60D-7978-AEABD6C10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314391" name="Rectangle 23">
            <a:extLst>
              <a:ext uri="{FF2B5EF4-FFF2-40B4-BE49-F238E27FC236}">
                <a16:creationId xmlns:a16="http://schemas.microsoft.com/office/drawing/2014/main" id="{B0D78203-1A31-FB84-0E07-98031C582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4392" name="Rectangle 24">
            <a:extLst>
              <a:ext uri="{FF2B5EF4-FFF2-40B4-BE49-F238E27FC236}">
                <a16:creationId xmlns:a16="http://schemas.microsoft.com/office/drawing/2014/main" id="{29D9E8E0-5BEF-9C3E-E343-EA03FD6C6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4393" name="Rectangle 25">
            <a:extLst>
              <a:ext uri="{FF2B5EF4-FFF2-40B4-BE49-F238E27FC236}">
                <a16:creationId xmlns:a16="http://schemas.microsoft.com/office/drawing/2014/main" id="{6E380061-98D3-4A27-BA3F-32035B48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4394" name="Rectangle 26">
            <a:extLst>
              <a:ext uri="{FF2B5EF4-FFF2-40B4-BE49-F238E27FC236}">
                <a16:creationId xmlns:a16="http://schemas.microsoft.com/office/drawing/2014/main" id="{577E5DF9-12C2-CD13-F838-A57BAE11A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4395" name="Oval 27">
            <a:extLst>
              <a:ext uri="{FF2B5EF4-FFF2-40B4-BE49-F238E27FC236}">
                <a16:creationId xmlns:a16="http://schemas.microsoft.com/office/drawing/2014/main" id="{D2030D12-CF5F-E6A7-9210-A32D6D63A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314396" name="Oval 28">
            <a:extLst>
              <a:ext uri="{FF2B5EF4-FFF2-40B4-BE49-F238E27FC236}">
                <a16:creationId xmlns:a16="http://schemas.microsoft.com/office/drawing/2014/main" id="{4DF6BDFA-6D86-AAAD-F56C-033C22395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314397" name="Oval 29">
            <a:extLst>
              <a:ext uri="{FF2B5EF4-FFF2-40B4-BE49-F238E27FC236}">
                <a16:creationId xmlns:a16="http://schemas.microsoft.com/office/drawing/2014/main" id="{94915B34-4950-7DA4-0D24-583C1AD83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cxnSp>
        <p:nvCxnSpPr>
          <p:cNvPr id="314398" name="AutoShape 30">
            <a:extLst>
              <a:ext uri="{FF2B5EF4-FFF2-40B4-BE49-F238E27FC236}">
                <a16:creationId xmlns:a16="http://schemas.microsoft.com/office/drawing/2014/main" id="{961EFFB9-5DAE-FD91-6711-1CEA4BDBE09C}"/>
              </a:ext>
            </a:extLst>
          </p:cNvPr>
          <p:cNvCxnSpPr>
            <a:cxnSpLocks noChangeShapeType="1"/>
            <a:stCxn id="314395" idx="4"/>
            <a:endCxn id="314396" idx="0"/>
          </p:cNvCxnSpPr>
          <p:nvPr/>
        </p:nvCxnSpPr>
        <p:spPr bwMode="auto">
          <a:xfrm flipH="1">
            <a:off x="57531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4399" name="AutoShape 31">
            <a:extLst>
              <a:ext uri="{FF2B5EF4-FFF2-40B4-BE49-F238E27FC236}">
                <a16:creationId xmlns:a16="http://schemas.microsoft.com/office/drawing/2014/main" id="{65F6F738-6AA5-15F6-1ACB-9EB58EE49170}"/>
              </a:ext>
            </a:extLst>
          </p:cNvPr>
          <p:cNvCxnSpPr>
            <a:cxnSpLocks noChangeShapeType="1"/>
            <a:stCxn id="314395" idx="4"/>
            <a:endCxn id="314397" idx="0"/>
          </p:cNvCxnSpPr>
          <p:nvPr/>
        </p:nvCxnSpPr>
        <p:spPr bwMode="auto">
          <a:xfrm>
            <a:off x="67437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4400" name="Oval 32">
            <a:extLst>
              <a:ext uri="{FF2B5EF4-FFF2-40B4-BE49-F238E27FC236}">
                <a16:creationId xmlns:a16="http://schemas.microsoft.com/office/drawing/2014/main" id="{0EE3A3AD-53FD-BD05-887A-E4DB83909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cxnSp>
        <p:nvCxnSpPr>
          <p:cNvPr id="314401" name="AutoShape 33">
            <a:extLst>
              <a:ext uri="{FF2B5EF4-FFF2-40B4-BE49-F238E27FC236}">
                <a16:creationId xmlns:a16="http://schemas.microsoft.com/office/drawing/2014/main" id="{EBCE7B81-3F77-8F69-0927-E30C75C736D4}"/>
              </a:ext>
            </a:extLst>
          </p:cNvPr>
          <p:cNvCxnSpPr>
            <a:cxnSpLocks noChangeShapeType="1"/>
            <a:stCxn id="314396" idx="4"/>
            <a:endCxn id="314400" idx="0"/>
          </p:cNvCxnSpPr>
          <p:nvPr/>
        </p:nvCxnSpPr>
        <p:spPr bwMode="auto">
          <a:xfrm>
            <a:off x="5753100" y="5334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4402" name="Line 34">
            <a:extLst>
              <a:ext uri="{FF2B5EF4-FFF2-40B4-BE49-F238E27FC236}">
                <a16:creationId xmlns:a16="http://schemas.microsoft.com/office/drawing/2014/main" id="{094FB8B7-5B2A-B516-5BA2-68C6A89A6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3" name="Text Box 35">
            <a:extLst>
              <a:ext uri="{FF2B5EF4-FFF2-40B4-BE49-F238E27FC236}">
                <a16:creationId xmlns:a16="http://schemas.microsoft.com/office/drawing/2014/main" id="{3AB7C4F1-2EEF-AE3B-B02C-FB2BAE253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6E08B54E-B742-9D62-039F-DBABDA292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8BCEFA82-1426-D6FE-D4C4-1FC7BDB1E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15414" name="Rectangle 22">
            <a:extLst>
              <a:ext uri="{FF2B5EF4-FFF2-40B4-BE49-F238E27FC236}">
                <a16:creationId xmlns:a16="http://schemas.microsoft.com/office/drawing/2014/main" id="{06AC6F95-4BDF-514B-08AD-DF5EB52C1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315415" name="Rectangle 23">
            <a:extLst>
              <a:ext uri="{FF2B5EF4-FFF2-40B4-BE49-F238E27FC236}">
                <a16:creationId xmlns:a16="http://schemas.microsoft.com/office/drawing/2014/main" id="{568A9321-B65A-E981-5088-91CA80BF3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5416" name="Rectangle 24">
            <a:extLst>
              <a:ext uri="{FF2B5EF4-FFF2-40B4-BE49-F238E27FC236}">
                <a16:creationId xmlns:a16="http://schemas.microsoft.com/office/drawing/2014/main" id="{0EF091FC-F8E1-A0AD-6815-3CAEB9E85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5417" name="Rectangle 25">
            <a:extLst>
              <a:ext uri="{FF2B5EF4-FFF2-40B4-BE49-F238E27FC236}">
                <a16:creationId xmlns:a16="http://schemas.microsoft.com/office/drawing/2014/main" id="{C79C023F-95E2-A2CD-6B26-C63DC0946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5418" name="Rectangle 26">
            <a:extLst>
              <a:ext uri="{FF2B5EF4-FFF2-40B4-BE49-F238E27FC236}">
                <a16:creationId xmlns:a16="http://schemas.microsoft.com/office/drawing/2014/main" id="{11B04DE5-B808-058A-5731-6201B4DC8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5419" name="Text Box 27">
            <a:extLst>
              <a:ext uri="{FF2B5EF4-FFF2-40B4-BE49-F238E27FC236}">
                <a16:creationId xmlns:a16="http://schemas.microsoft.com/office/drawing/2014/main" id="{901476CE-02DA-7339-F9D8-CDC0E359C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“a”</a:t>
            </a:r>
          </a:p>
        </p:txBody>
      </p:sp>
      <p:sp>
        <p:nvSpPr>
          <p:cNvPr id="315420" name="Oval 28">
            <a:extLst>
              <a:ext uri="{FF2B5EF4-FFF2-40B4-BE49-F238E27FC236}">
                <a16:creationId xmlns:a16="http://schemas.microsoft.com/office/drawing/2014/main" id="{5CD4C168-F3B8-D2E2-7E0F-6B366F0E1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315421" name="Oval 29">
            <a:extLst>
              <a:ext uri="{FF2B5EF4-FFF2-40B4-BE49-F238E27FC236}">
                <a16:creationId xmlns:a16="http://schemas.microsoft.com/office/drawing/2014/main" id="{0F4DBCAF-9A98-1C48-3D2D-6C76A1FB0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315422" name="Oval 30">
            <a:extLst>
              <a:ext uri="{FF2B5EF4-FFF2-40B4-BE49-F238E27FC236}">
                <a16:creationId xmlns:a16="http://schemas.microsoft.com/office/drawing/2014/main" id="{D02C8CB8-2BB2-1305-0389-9DC7E920D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cxnSp>
        <p:nvCxnSpPr>
          <p:cNvPr id="315423" name="AutoShape 31">
            <a:extLst>
              <a:ext uri="{FF2B5EF4-FFF2-40B4-BE49-F238E27FC236}">
                <a16:creationId xmlns:a16="http://schemas.microsoft.com/office/drawing/2014/main" id="{D4DA7F5D-753C-6A99-84DA-870F005E023F}"/>
              </a:ext>
            </a:extLst>
          </p:cNvPr>
          <p:cNvCxnSpPr>
            <a:cxnSpLocks noChangeShapeType="1"/>
            <a:stCxn id="315420" idx="4"/>
            <a:endCxn id="315421" idx="0"/>
          </p:cNvCxnSpPr>
          <p:nvPr/>
        </p:nvCxnSpPr>
        <p:spPr bwMode="auto">
          <a:xfrm flipH="1">
            <a:off x="57531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424" name="AutoShape 32">
            <a:extLst>
              <a:ext uri="{FF2B5EF4-FFF2-40B4-BE49-F238E27FC236}">
                <a16:creationId xmlns:a16="http://schemas.microsoft.com/office/drawing/2014/main" id="{2D2D5200-22DA-0109-E236-BC6E5FC6789A}"/>
              </a:ext>
            </a:extLst>
          </p:cNvPr>
          <p:cNvCxnSpPr>
            <a:cxnSpLocks noChangeShapeType="1"/>
            <a:stCxn id="315420" idx="4"/>
            <a:endCxn id="315422" idx="0"/>
          </p:cNvCxnSpPr>
          <p:nvPr/>
        </p:nvCxnSpPr>
        <p:spPr bwMode="auto">
          <a:xfrm>
            <a:off x="67437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5425" name="Oval 33">
            <a:extLst>
              <a:ext uri="{FF2B5EF4-FFF2-40B4-BE49-F238E27FC236}">
                <a16:creationId xmlns:a16="http://schemas.microsoft.com/office/drawing/2014/main" id="{C13E514B-6BE7-362A-CA6E-E5771FB60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cxnSp>
        <p:nvCxnSpPr>
          <p:cNvPr id="315426" name="AutoShape 34">
            <a:extLst>
              <a:ext uri="{FF2B5EF4-FFF2-40B4-BE49-F238E27FC236}">
                <a16:creationId xmlns:a16="http://schemas.microsoft.com/office/drawing/2014/main" id="{C5AAA763-F7A8-BA7B-1930-16A456493974}"/>
              </a:ext>
            </a:extLst>
          </p:cNvPr>
          <p:cNvCxnSpPr>
            <a:cxnSpLocks noChangeShapeType="1"/>
            <a:stCxn id="315421" idx="4"/>
            <a:endCxn id="315425" idx="0"/>
          </p:cNvCxnSpPr>
          <p:nvPr/>
        </p:nvCxnSpPr>
        <p:spPr bwMode="auto">
          <a:xfrm>
            <a:off x="5753100" y="5334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5427" name="Line 35">
            <a:extLst>
              <a:ext uri="{FF2B5EF4-FFF2-40B4-BE49-F238E27FC236}">
                <a16:creationId xmlns:a16="http://schemas.microsoft.com/office/drawing/2014/main" id="{044B27C5-D9BD-E776-277B-AF216EA00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28" name="Text Box 36">
            <a:extLst>
              <a:ext uri="{FF2B5EF4-FFF2-40B4-BE49-F238E27FC236}">
                <a16:creationId xmlns:a16="http://schemas.microsoft.com/office/drawing/2014/main" id="{3AAE71D8-42A8-FDD2-7416-B27712938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00D10103-2C29-7D47-1647-920DCBC32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7C8824E0-0F70-DC93-65BE-82B96F8BE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16438" name="Rectangle 22">
            <a:extLst>
              <a:ext uri="{FF2B5EF4-FFF2-40B4-BE49-F238E27FC236}">
                <a16:creationId xmlns:a16="http://schemas.microsoft.com/office/drawing/2014/main" id="{2CE3390B-B4A8-F745-FBA7-3D5DACC0A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316439" name="Rectangle 23">
            <a:extLst>
              <a:ext uri="{FF2B5EF4-FFF2-40B4-BE49-F238E27FC236}">
                <a16:creationId xmlns:a16="http://schemas.microsoft.com/office/drawing/2014/main" id="{FD40DE62-5009-C177-CA01-CBEF5CB0F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sp>
        <p:nvSpPr>
          <p:cNvPr id="316440" name="Rectangle 24">
            <a:extLst>
              <a:ext uri="{FF2B5EF4-FFF2-40B4-BE49-F238E27FC236}">
                <a16:creationId xmlns:a16="http://schemas.microsoft.com/office/drawing/2014/main" id="{9BE27BE6-02A4-BDA2-FE3A-7F0CA3C6B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6441" name="Rectangle 25">
            <a:extLst>
              <a:ext uri="{FF2B5EF4-FFF2-40B4-BE49-F238E27FC236}">
                <a16:creationId xmlns:a16="http://schemas.microsoft.com/office/drawing/2014/main" id="{F4A5656A-1055-B093-8952-195CC22B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6442" name="Rectangle 26">
            <a:extLst>
              <a:ext uri="{FF2B5EF4-FFF2-40B4-BE49-F238E27FC236}">
                <a16:creationId xmlns:a16="http://schemas.microsoft.com/office/drawing/2014/main" id="{E7059C92-F31B-1817-D1CF-5119D6787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6443" name="Text Box 27">
            <a:extLst>
              <a:ext uri="{FF2B5EF4-FFF2-40B4-BE49-F238E27FC236}">
                <a16:creationId xmlns:a16="http://schemas.microsoft.com/office/drawing/2014/main" id="{0F1DB9CB-AA86-4B4D-333E-A59DCC542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“a”</a:t>
            </a:r>
          </a:p>
        </p:txBody>
      </p:sp>
      <p:sp>
        <p:nvSpPr>
          <p:cNvPr id="316444" name="Oval 28">
            <a:extLst>
              <a:ext uri="{FF2B5EF4-FFF2-40B4-BE49-F238E27FC236}">
                <a16:creationId xmlns:a16="http://schemas.microsoft.com/office/drawing/2014/main" id="{3D9B58BC-4367-21BC-DC8E-953DFC58D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316445" name="Oval 29">
            <a:extLst>
              <a:ext uri="{FF2B5EF4-FFF2-40B4-BE49-F238E27FC236}">
                <a16:creationId xmlns:a16="http://schemas.microsoft.com/office/drawing/2014/main" id="{605DE22F-15BC-ABB0-4AD0-6BFCC48A4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316446" name="Oval 30">
            <a:extLst>
              <a:ext uri="{FF2B5EF4-FFF2-40B4-BE49-F238E27FC236}">
                <a16:creationId xmlns:a16="http://schemas.microsoft.com/office/drawing/2014/main" id="{15A6601C-6036-B804-540A-2A5305EBC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cxnSp>
        <p:nvCxnSpPr>
          <p:cNvPr id="316447" name="AutoShape 31">
            <a:extLst>
              <a:ext uri="{FF2B5EF4-FFF2-40B4-BE49-F238E27FC236}">
                <a16:creationId xmlns:a16="http://schemas.microsoft.com/office/drawing/2014/main" id="{3F3D5EF5-6DEC-3069-5557-57F580C05D88}"/>
              </a:ext>
            </a:extLst>
          </p:cNvPr>
          <p:cNvCxnSpPr>
            <a:cxnSpLocks noChangeShapeType="1"/>
            <a:stCxn id="316444" idx="4"/>
            <a:endCxn id="316445" idx="0"/>
          </p:cNvCxnSpPr>
          <p:nvPr/>
        </p:nvCxnSpPr>
        <p:spPr bwMode="auto">
          <a:xfrm flipH="1">
            <a:off x="57531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6448" name="AutoShape 32">
            <a:extLst>
              <a:ext uri="{FF2B5EF4-FFF2-40B4-BE49-F238E27FC236}">
                <a16:creationId xmlns:a16="http://schemas.microsoft.com/office/drawing/2014/main" id="{11235364-AA47-246C-198E-691BAA2215B6}"/>
              </a:ext>
            </a:extLst>
          </p:cNvPr>
          <p:cNvCxnSpPr>
            <a:cxnSpLocks noChangeShapeType="1"/>
            <a:stCxn id="316444" idx="4"/>
            <a:endCxn id="316446" idx="0"/>
          </p:cNvCxnSpPr>
          <p:nvPr/>
        </p:nvCxnSpPr>
        <p:spPr bwMode="auto">
          <a:xfrm>
            <a:off x="67437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6449" name="Oval 33">
            <a:extLst>
              <a:ext uri="{FF2B5EF4-FFF2-40B4-BE49-F238E27FC236}">
                <a16:creationId xmlns:a16="http://schemas.microsoft.com/office/drawing/2014/main" id="{E8C66D76-6C0A-3FC4-3D4B-38E7351E9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cxnSp>
        <p:nvCxnSpPr>
          <p:cNvPr id="316450" name="AutoShape 34">
            <a:extLst>
              <a:ext uri="{FF2B5EF4-FFF2-40B4-BE49-F238E27FC236}">
                <a16:creationId xmlns:a16="http://schemas.microsoft.com/office/drawing/2014/main" id="{1B59B1C3-411E-EF41-25D0-0EF02B2324A6}"/>
              </a:ext>
            </a:extLst>
          </p:cNvPr>
          <p:cNvCxnSpPr>
            <a:cxnSpLocks noChangeShapeType="1"/>
            <a:stCxn id="316445" idx="4"/>
            <a:endCxn id="316449" idx="0"/>
          </p:cNvCxnSpPr>
          <p:nvPr/>
        </p:nvCxnSpPr>
        <p:spPr bwMode="auto">
          <a:xfrm>
            <a:off x="5753100" y="5334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6451" name="Line 35">
            <a:extLst>
              <a:ext uri="{FF2B5EF4-FFF2-40B4-BE49-F238E27FC236}">
                <a16:creationId xmlns:a16="http://schemas.microsoft.com/office/drawing/2014/main" id="{AFEDA064-1AFB-7A73-1B3E-AC73E8A2A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452" name="Text Box 36">
            <a:extLst>
              <a:ext uri="{FF2B5EF4-FFF2-40B4-BE49-F238E27FC236}">
                <a16:creationId xmlns:a16="http://schemas.microsoft.com/office/drawing/2014/main" id="{8EB61650-2610-528E-F099-351C89DFC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6191BE52-DA59-58EE-5BA7-0A8FBC85D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6EAF3360-98BD-04D6-7AF0-964003F5D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17462" name="Rectangle 22">
            <a:extLst>
              <a:ext uri="{FF2B5EF4-FFF2-40B4-BE49-F238E27FC236}">
                <a16:creationId xmlns:a16="http://schemas.microsoft.com/office/drawing/2014/main" id="{71C5D66A-4C11-BE2E-FEF3-E8F2F20C4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sp>
        <p:nvSpPr>
          <p:cNvPr id="317463" name="Rectangle 23">
            <a:extLst>
              <a:ext uri="{FF2B5EF4-FFF2-40B4-BE49-F238E27FC236}">
                <a16:creationId xmlns:a16="http://schemas.microsoft.com/office/drawing/2014/main" id="{F3B78199-A7C4-E05B-9930-4D27265AB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7464" name="Rectangle 24">
            <a:extLst>
              <a:ext uri="{FF2B5EF4-FFF2-40B4-BE49-F238E27FC236}">
                <a16:creationId xmlns:a16="http://schemas.microsoft.com/office/drawing/2014/main" id="{6BEBFC70-D74B-7871-C8EA-A5FAD0184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7465" name="Rectangle 25">
            <a:extLst>
              <a:ext uri="{FF2B5EF4-FFF2-40B4-BE49-F238E27FC236}">
                <a16:creationId xmlns:a16="http://schemas.microsoft.com/office/drawing/2014/main" id="{B95C1D81-39F9-D233-E7E6-2762587AE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7466" name="Rectangle 26">
            <a:extLst>
              <a:ext uri="{FF2B5EF4-FFF2-40B4-BE49-F238E27FC236}">
                <a16:creationId xmlns:a16="http://schemas.microsoft.com/office/drawing/2014/main" id="{EFBB74D7-5275-8620-D5EB-CDC3ECD6A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7467" name="Text Box 27">
            <a:extLst>
              <a:ext uri="{FF2B5EF4-FFF2-40B4-BE49-F238E27FC236}">
                <a16:creationId xmlns:a16="http://schemas.microsoft.com/office/drawing/2014/main" id="{7E245618-AEDF-4481-E9D8-9EB919BC4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3429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“a”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“b”</a:t>
            </a:r>
          </a:p>
        </p:txBody>
      </p:sp>
      <p:sp>
        <p:nvSpPr>
          <p:cNvPr id="317468" name="Oval 28">
            <a:extLst>
              <a:ext uri="{FF2B5EF4-FFF2-40B4-BE49-F238E27FC236}">
                <a16:creationId xmlns:a16="http://schemas.microsoft.com/office/drawing/2014/main" id="{A61DC549-9A44-0924-73D7-1F531A668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317469" name="Oval 29">
            <a:extLst>
              <a:ext uri="{FF2B5EF4-FFF2-40B4-BE49-F238E27FC236}">
                <a16:creationId xmlns:a16="http://schemas.microsoft.com/office/drawing/2014/main" id="{ACB2AD97-ECBF-7B7F-F6EF-5BD441688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317470" name="Oval 30">
            <a:extLst>
              <a:ext uri="{FF2B5EF4-FFF2-40B4-BE49-F238E27FC236}">
                <a16:creationId xmlns:a16="http://schemas.microsoft.com/office/drawing/2014/main" id="{AB651224-3671-F01D-2C9E-D587DCBC5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cxnSp>
        <p:nvCxnSpPr>
          <p:cNvPr id="317471" name="AutoShape 31">
            <a:extLst>
              <a:ext uri="{FF2B5EF4-FFF2-40B4-BE49-F238E27FC236}">
                <a16:creationId xmlns:a16="http://schemas.microsoft.com/office/drawing/2014/main" id="{05BE425E-5D1F-FA18-B07B-29C488B6DCDC}"/>
              </a:ext>
            </a:extLst>
          </p:cNvPr>
          <p:cNvCxnSpPr>
            <a:cxnSpLocks noChangeShapeType="1"/>
            <a:stCxn id="317468" idx="4"/>
            <a:endCxn id="317469" idx="0"/>
          </p:cNvCxnSpPr>
          <p:nvPr/>
        </p:nvCxnSpPr>
        <p:spPr bwMode="auto">
          <a:xfrm flipH="1">
            <a:off x="57531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472" name="AutoShape 32">
            <a:extLst>
              <a:ext uri="{FF2B5EF4-FFF2-40B4-BE49-F238E27FC236}">
                <a16:creationId xmlns:a16="http://schemas.microsoft.com/office/drawing/2014/main" id="{D6085843-9460-90D2-E723-37F4F0213772}"/>
              </a:ext>
            </a:extLst>
          </p:cNvPr>
          <p:cNvCxnSpPr>
            <a:cxnSpLocks noChangeShapeType="1"/>
            <a:stCxn id="317468" idx="4"/>
            <a:endCxn id="317470" idx="0"/>
          </p:cNvCxnSpPr>
          <p:nvPr/>
        </p:nvCxnSpPr>
        <p:spPr bwMode="auto">
          <a:xfrm>
            <a:off x="67437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473" name="Oval 33">
            <a:extLst>
              <a:ext uri="{FF2B5EF4-FFF2-40B4-BE49-F238E27FC236}">
                <a16:creationId xmlns:a16="http://schemas.microsoft.com/office/drawing/2014/main" id="{F842B733-6A81-44DD-1EA3-D24880A63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cxnSp>
        <p:nvCxnSpPr>
          <p:cNvPr id="317474" name="AutoShape 34">
            <a:extLst>
              <a:ext uri="{FF2B5EF4-FFF2-40B4-BE49-F238E27FC236}">
                <a16:creationId xmlns:a16="http://schemas.microsoft.com/office/drawing/2014/main" id="{3165BCFB-5CCA-91C7-B2A4-E1957D901481}"/>
              </a:ext>
            </a:extLst>
          </p:cNvPr>
          <p:cNvCxnSpPr>
            <a:cxnSpLocks noChangeShapeType="1"/>
            <a:stCxn id="317469" idx="4"/>
            <a:endCxn id="317473" idx="0"/>
          </p:cNvCxnSpPr>
          <p:nvPr/>
        </p:nvCxnSpPr>
        <p:spPr bwMode="auto">
          <a:xfrm>
            <a:off x="5753100" y="5334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475" name="Line 35">
            <a:extLst>
              <a:ext uri="{FF2B5EF4-FFF2-40B4-BE49-F238E27FC236}">
                <a16:creationId xmlns:a16="http://schemas.microsoft.com/office/drawing/2014/main" id="{03BC3C94-FE7B-9F58-33B1-E17C85918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76" name="Text Box 36">
            <a:extLst>
              <a:ext uri="{FF2B5EF4-FFF2-40B4-BE49-F238E27FC236}">
                <a16:creationId xmlns:a16="http://schemas.microsoft.com/office/drawing/2014/main" id="{B348EEFC-E7FD-8C4A-DF11-79BA9C407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E7198AE7-CAD1-2D2A-5F05-376F7CE03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B0E3C5DD-639D-DE0D-CBC4-33751D791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18486" name="Rectangle 22">
            <a:extLst>
              <a:ext uri="{FF2B5EF4-FFF2-40B4-BE49-F238E27FC236}">
                <a16:creationId xmlns:a16="http://schemas.microsoft.com/office/drawing/2014/main" id="{D7C3519A-D861-E1EB-AB98-1887DD59B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sp>
        <p:nvSpPr>
          <p:cNvPr id="318487" name="Rectangle 23">
            <a:extLst>
              <a:ext uri="{FF2B5EF4-FFF2-40B4-BE49-F238E27FC236}">
                <a16:creationId xmlns:a16="http://schemas.microsoft.com/office/drawing/2014/main" id="{B46710DD-2FE3-4557-A743-4DA0CB695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sp>
        <p:nvSpPr>
          <p:cNvPr id="318488" name="Rectangle 24">
            <a:extLst>
              <a:ext uri="{FF2B5EF4-FFF2-40B4-BE49-F238E27FC236}">
                <a16:creationId xmlns:a16="http://schemas.microsoft.com/office/drawing/2014/main" id="{7804D0DA-99E1-CFF0-2C5D-E2B8E4920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8489" name="Rectangle 25">
            <a:extLst>
              <a:ext uri="{FF2B5EF4-FFF2-40B4-BE49-F238E27FC236}">
                <a16:creationId xmlns:a16="http://schemas.microsoft.com/office/drawing/2014/main" id="{9984C438-F5DA-93D2-FDCC-433B7E797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8490" name="Rectangle 26">
            <a:extLst>
              <a:ext uri="{FF2B5EF4-FFF2-40B4-BE49-F238E27FC236}">
                <a16:creationId xmlns:a16="http://schemas.microsoft.com/office/drawing/2014/main" id="{AA2B112A-B87B-F12E-3E4F-884F3B192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8491" name="Text Box 27">
            <a:extLst>
              <a:ext uri="{FF2B5EF4-FFF2-40B4-BE49-F238E27FC236}">
                <a16:creationId xmlns:a16="http://schemas.microsoft.com/office/drawing/2014/main" id="{C9A2F775-D625-EF1E-D43A-425BA8DD7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3429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“a”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“b”</a:t>
            </a:r>
          </a:p>
        </p:txBody>
      </p:sp>
      <p:sp>
        <p:nvSpPr>
          <p:cNvPr id="318492" name="Oval 28">
            <a:extLst>
              <a:ext uri="{FF2B5EF4-FFF2-40B4-BE49-F238E27FC236}">
                <a16:creationId xmlns:a16="http://schemas.microsoft.com/office/drawing/2014/main" id="{A0C07900-CBBF-0149-7E56-91EFA0F10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318493" name="Oval 29">
            <a:extLst>
              <a:ext uri="{FF2B5EF4-FFF2-40B4-BE49-F238E27FC236}">
                <a16:creationId xmlns:a16="http://schemas.microsoft.com/office/drawing/2014/main" id="{1BFD8549-28E5-A729-F403-1A8734284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318494" name="Oval 30">
            <a:extLst>
              <a:ext uri="{FF2B5EF4-FFF2-40B4-BE49-F238E27FC236}">
                <a16:creationId xmlns:a16="http://schemas.microsoft.com/office/drawing/2014/main" id="{941DCF09-E9C5-582E-81C5-4997E290F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cxnSp>
        <p:nvCxnSpPr>
          <p:cNvPr id="318495" name="AutoShape 31">
            <a:extLst>
              <a:ext uri="{FF2B5EF4-FFF2-40B4-BE49-F238E27FC236}">
                <a16:creationId xmlns:a16="http://schemas.microsoft.com/office/drawing/2014/main" id="{B84EE2D0-A5C0-13C4-FD9B-26BF86BFE705}"/>
              </a:ext>
            </a:extLst>
          </p:cNvPr>
          <p:cNvCxnSpPr>
            <a:cxnSpLocks noChangeShapeType="1"/>
            <a:stCxn id="318492" idx="4"/>
            <a:endCxn id="318493" idx="0"/>
          </p:cNvCxnSpPr>
          <p:nvPr/>
        </p:nvCxnSpPr>
        <p:spPr bwMode="auto">
          <a:xfrm flipH="1">
            <a:off x="57531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96" name="AutoShape 32">
            <a:extLst>
              <a:ext uri="{FF2B5EF4-FFF2-40B4-BE49-F238E27FC236}">
                <a16:creationId xmlns:a16="http://schemas.microsoft.com/office/drawing/2014/main" id="{81088A3D-B0A6-B90B-6818-3B54E363E7B2}"/>
              </a:ext>
            </a:extLst>
          </p:cNvPr>
          <p:cNvCxnSpPr>
            <a:cxnSpLocks noChangeShapeType="1"/>
            <a:stCxn id="318492" idx="4"/>
            <a:endCxn id="318494" idx="0"/>
          </p:cNvCxnSpPr>
          <p:nvPr/>
        </p:nvCxnSpPr>
        <p:spPr bwMode="auto">
          <a:xfrm>
            <a:off x="67437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497" name="Oval 33">
            <a:extLst>
              <a:ext uri="{FF2B5EF4-FFF2-40B4-BE49-F238E27FC236}">
                <a16:creationId xmlns:a16="http://schemas.microsoft.com/office/drawing/2014/main" id="{0DC6E972-1CCD-29D0-5E7B-31C64335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cxnSp>
        <p:nvCxnSpPr>
          <p:cNvPr id="318498" name="AutoShape 34">
            <a:extLst>
              <a:ext uri="{FF2B5EF4-FFF2-40B4-BE49-F238E27FC236}">
                <a16:creationId xmlns:a16="http://schemas.microsoft.com/office/drawing/2014/main" id="{F241BD59-8B93-018B-EF94-57671FBF2F09}"/>
              </a:ext>
            </a:extLst>
          </p:cNvPr>
          <p:cNvCxnSpPr>
            <a:cxnSpLocks noChangeShapeType="1"/>
            <a:stCxn id="318493" idx="4"/>
            <a:endCxn id="318497" idx="0"/>
          </p:cNvCxnSpPr>
          <p:nvPr/>
        </p:nvCxnSpPr>
        <p:spPr bwMode="auto">
          <a:xfrm>
            <a:off x="5753100" y="5334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499" name="Line 35">
            <a:extLst>
              <a:ext uri="{FF2B5EF4-FFF2-40B4-BE49-F238E27FC236}">
                <a16:creationId xmlns:a16="http://schemas.microsoft.com/office/drawing/2014/main" id="{EA40DE24-ABE4-827D-DB13-FB9B806FE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00" name="Text Box 36">
            <a:extLst>
              <a:ext uri="{FF2B5EF4-FFF2-40B4-BE49-F238E27FC236}">
                <a16:creationId xmlns:a16="http://schemas.microsoft.com/office/drawing/2014/main" id="{E4479FDE-CF33-C973-A333-4EB317D46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820BA8CA-9706-3B86-7A01-02E08C52B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9C09C32F-980D-88E5-D968-710DFD00B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19510" name="Rectangle 22">
            <a:extLst>
              <a:ext uri="{FF2B5EF4-FFF2-40B4-BE49-F238E27FC236}">
                <a16:creationId xmlns:a16="http://schemas.microsoft.com/office/drawing/2014/main" id="{5E4A2A5B-D3D3-AA0B-D583-3225C0690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sp>
        <p:nvSpPr>
          <p:cNvPr id="319511" name="Rectangle 23">
            <a:extLst>
              <a:ext uri="{FF2B5EF4-FFF2-40B4-BE49-F238E27FC236}">
                <a16:creationId xmlns:a16="http://schemas.microsoft.com/office/drawing/2014/main" id="{27DE243A-81E2-A0D2-A585-FCCBE6D0A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9512" name="Rectangle 24">
            <a:extLst>
              <a:ext uri="{FF2B5EF4-FFF2-40B4-BE49-F238E27FC236}">
                <a16:creationId xmlns:a16="http://schemas.microsoft.com/office/drawing/2014/main" id="{91A8D94A-2CB9-3695-C2B0-8796EEE5F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9513" name="Rectangle 25">
            <a:extLst>
              <a:ext uri="{FF2B5EF4-FFF2-40B4-BE49-F238E27FC236}">
                <a16:creationId xmlns:a16="http://schemas.microsoft.com/office/drawing/2014/main" id="{E8EB70B9-F769-A0C4-5668-03517CE38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9514" name="Rectangle 26">
            <a:extLst>
              <a:ext uri="{FF2B5EF4-FFF2-40B4-BE49-F238E27FC236}">
                <a16:creationId xmlns:a16="http://schemas.microsoft.com/office/drawing/2014/main" id="{FE0EABDC-AF82-40A4-C1D3-875FFEC3E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9515" name="Text Box 27">
            <a:extLst>
              <a:ext uri="{FF2B5EF4-FFF2-40B4-BE49-F238E27FC236}">
                <a16:creationId xmlns:a16="http://schemas.microsoft.com/office/drawing/2014/main" id="{4C593C2D-74ED-53C8-9E84-004AC5984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3429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“a”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“b”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“c”</a:t>
            </a:r>
          </a:p>
        </p:txBody>
      </p:sp>
      <p:sp>
        <p:nvSpPr>
          <p:cNvPr id="319516" name="Oval 28">
            <a:extLst>
              <a:ext uri="{FF2B5EF4-FFF2-40B4-BE49-F238E27FC236}">
                <a16:creationId xmlns:a16="http://schemas.microsoft.com/office/drawing/2014/main" id="{091DF887-C105-F045-BA20-2D96B33E8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319517" name="Oval 29">
            <a:extLst>
              <a:ext uri="{FF2B5EF4-FFF2-40B4-BE49-F238E27FC236}">
                <a16:creationId xmlns:a16="http://schemas.microsoft.com/office/drawing/2014/main" id="{2A5FAEDA-2A1A-0C3C-F76B-B62B6FC3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319518" name="Oval 30">
            <a:extLst>
              <a:ext uri="{FF2B5EF4-FFF2-40B4-BE49-F238E27FC236}">
                <a16:creationId xmlns:a16="http://schemas.microsoft.com/office/drawing/2014/main" id="{C34AB99E-E6B7-91A7-E14F-46614F83F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cxnSp>
        <p:nvCxnSpPr>
          <p:cNvPr id="319519" name="AutoShape 31">
            <a:extLst>
              <a:ext uri="{FF2B5EF4-FFF2-40B4-BE49-F238E27FC236}">
                <a16:creationId xmlns:a16="http://schemas.microsoft.com/office/drawing/2014/main" id="{57311AAA-EF97-19B4-C9AA-03A8DDA9C2EA}"/>
              </a:ext>
            </a:extLst>
          </p:cNvPr>
          <p:cNvCxnSpPr>
            <a:cxnSpLocks noChangeShapeType="1"/>
            <a:stCxn id="319516" idx="4"/>
            <a:endCxn id="319517" idx="0"/>
          </p:cNvCxnSpPr>
          <p:nvPr/>
        </p:nvCxnSpPr>
        <p:spPr bwMode="auto">
          <a:xfrm flipH="1">
            <a:off x="57531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9520" name="AutoShape 32">
            <a:extLst>
              <a:ext uri="{FF2B5EF4-FFF2-40B4-BE49-F238E27FC236}">
                <a16:creationId xmlns:a16="http://schemas.microsoft.com/office/drawing/2014/main" id="{86E0404A-3D89-4B84-1C42-80DC8A49738B}"/>
              </a:ext>
            </a:extLst>
          </p:cNvPr>
          <p:cNvCxnSpPr>
            <a:cxnSpLocks noChangeShapeType="1"/>
            <a:stCxn id="319516" idx="4"/>
            <a:endCxn id="319518" idx="0"/>
          </p:cNvCxnSpPr>
          <p:nvPr/>
        </p:nvCxnSpPr>
        <p:spPr bwMode="auto">
          <a:xfrm>
            <a:off x="67437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9521" name="Oval 33">
            <a:extLst>
              <a:ext uri="{FF2B5EF4-FFF2-40B4-BE49-F238E27FC236}">
                <a16:creationId xmlns:a16="http://schemas.microsoft.com/office/drawing/2014/main" id="{EDD5BA15-A762-220C-62A1-D0F87D3AC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cxnSp>
        <p:nvCxnSpPr>
          <p:cNvPr id="319522" name="AutoShape 34">
            <a:extLst>
              <a:ext uri="{FF2B5EF4-FFF2-40B4-BE49-F238E27FC236}">
                <a16:creationId xmlns:a16="http://schemas.microsoft.com/office/drawing/2014/main" id="{EE0B954C-24DA-B239-2D92-40F47B8A6332}"/>
              </a:ext>
            </a:extLst>
          </p:cNvPr>
          <p:cNvCxnSpPr>
            <a:cxnSpLocks noChangeShapeType="1"/>
            <a:stCxn id="319517" idx="4"/>
            <a:endCxn id="319521" idx="0"/>
          </p:cNvCxnSpPr>
          <p:nvPr/>
        </p:nvCxnSpPr>
        <p:spPr bwMode="auto">
          <a:xfrm>
            <a:off x="5753100" y="5334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9523" name="Line 35">
            <a:extLst>
              <a:ext uri="{FF2B5EF4-FFF2-40B4-BE49-F238E27FC236}">
                <a16:creationId xmlns:a16="http://schemas.microsoft.com/office/drawing/2014/main" id="{CACCA0C1-5E47-B700-FFB7-C57264703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24" name="Text Box 36">
            <a:extLst>
              <a:ext uri="{FF2B5EF4-FFF2-40B4-BE49-F238E27FC236}">
                <a16:creationId xmlns:a16="http://schemas.microsoft.com/office/drawing/2014/main" id="{FE3C69B8-9203-5C56-FD7B-1FC8E676A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2D75B8FE-82FC-F7F7-35AA-A2D4996D6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Definition of Tree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731393C3-5976-03E2-8633-B3AD8A490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sym typeface="Euclid Extra" pitchFamily="18" charset="2"/>
              </a:rPr>
              <a:t>A </a:t>
            </a:r>
            <a:r>
              <a:rPr lang="en-US" altLang="zh-CN" sz="2800" i="1">
                <a:sym typeface="Euclid Extra" pitchFamily="18" charset="2"/>
              </a:rPr>
              <a:t>tree</a:t>
            </a:r>
            <a:r>
              <a:rPr lang="en-US" altLang="zh-CN" sz="2800">
                <a:sym typeface="Euclid Extra" pitchFamily="18" charset="2"/>
              </a:rPr>
              <a:t> is a collection of nodes, which satisfies: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there exists a unique root node r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other nodes are classified into n (n&gt;=0) disjoint sets T_1, </a:t>
            </a:r>
            <a:r>
              <a:rPr lang="en-US" altLang="zh-CN" sz="2400">
                <a:latin typeface="Helvetica" pitchFamily="2" charset="0"/>
                <a:sym typeface="Euclid Extra" pitchFamily="18" charset="2"/>
              </a:rPr>
              <a:t>…</a:t>
            </a:r>
            <a:r>
              <a:rPr lang="en-US" altLang="zh-CN" sz="2400">
                <a:sym typeface="Euclid Extra" pitchFamily="18" charset="2"/>
              </a:rPr>
              <a:t>, T_n, and every T_i is also a tree.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T_1, </a:t>
            </a:r>
            <a:r>
              <a:rPr lang="en-US" altLang="zh-CN" sz="2400">
                <a:latin typeface="Helvetica" pitchFamily="2" charset="0"/>
                <a:sym typeface="Euclid Extra" pitchFamily="18" charset="2"/>
              </a:rPr>
              <a:t>…</a:t>
            </a:r>
            <a:r>
              <a:rPr lang="en-US" altLang="zh-CN" sz="2400">
                <a:sym typeface="Euclid Extra" pitchFamily="18" charset="2"/>
              </a:rPr>
              <a:t>, T_n are called sub-trees of r.</a:t>
            </a:r>
          </a:p>
          <a:p>
            <a:r>
              <a:rPr lang="en-US" altLang="zh-CN" sz="2800">
                <a:sym typeface="Euclid Extra" pitchFamily="18" charset="2"/>
              </a:rPr>
              <a:t>Moral: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Recursive definition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Sub-trees disjoint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D7641969-B464-3183-88B4-BD5C41722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ECAAE83C-95C0-7990-E159-3FFC3CF86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20534" name="Rectangle 22">
            <a:extLst>
              <a:ext uri="{FF2B5EF4-FFF2-40B4-BE49-F238E27FC236}">
                <a16:creationId xmlns:a16="http://schemas.microsoft.com/office/drawing/2014/main" id="{D92DB382-303F-2098-157F-258E62B44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sp>
        <p:nvSpPr>
          <p:cNvPr id="320535" name="Rectangle 23">
            <a:extLst>
              <a:ext uri="{FF2B5EF4-FFF2-40B4-BE49-F238E27FC236}">
                <a16:creationId xmlns:a16="http://schemas.microsoft.com/office/drawing/2014/main" id="{735E83D4-B4C2-0BDC-A7DD-607706082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20536" name="Rectangle 24">
            <a:extLst>
              <a:ext uri="{FF2B5EF4-FFF2-40B4-BE49-F238E27FC236}">
                <a16:creationId xmlns:a16="http://schemas.microsoft.com/office/drawing/2014/main" id="{7E06BAF2-9B06-F581-883F-CE94E82B7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20537" name="Rectangle 25">
            <a:extLst>
              <a:ext uri="{FF2B5EF4-FFF2-40B4-BE49-F238E27FC236}">
                <a16:creationId xmlns:a16="http://schemas.microsoft.com/office/drawing/2014/main" id="{B2991196-7C1C-BC35-9F67-ECAD61519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20538" name="Rectangle 26">
            <a:extLst>
              <a:ext uri="{FF2B5EF4-FFF2-40B4-BE49-F238E27FC236}">
                <a16:creationId xmlns:a16="http://schemas.microsoft.com/office/drawing/2014/main" id="{2D882DE4-185E-B27F-64F1-29F66265C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20539" name="Text Box 27">
            <a:extLst>
              <a:ext uri="{FF2B5EF4-FFF2-40B4-BE49-F238E27FC236}">
                <a16:creationId xmlns:a16="http://schemas.microsoft.com/office/drawing/2014/main" id="{97379BB3-1060-6030-E62F-82077DC78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3429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“a”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“b”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“c”</a:t>
            </a:r>
          </a:p>
        </p:txBody>
      </p:sp>
      <p:sp>
        <p:nvSpPr>
          <p:cNvPr id="320540" name="Oval 28">
            <a:extLst>
              <a:ext uri="{FF2B5EF4-FFF2-40B4-BE49-F238E27FC236}">
                <a16:creationId xmlns:a16="http://schemas.microsoft.com/office/drawing/2014/main" id="{F5DBCFC6-D319-2140-D4E9-7C1917FE7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320541" name="Oval 29">
            <a:extLst>
              <a:ext uri="{FF2B5EF4-FFF2-40B4-BE49-F238E27FC236}">
                <a16:creationId xmlns:a16="http://schemas.microsoft.com/office/drawing/2014/main" id="{56BCCBF6-D373-A3FA-67C2-0DF4261C6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320542" name="Oval 30">
            <a:extLst>
              <a:ext uri="{FF2B5EF4-FFF2-40B4-BE49-F238E27FC236}">
                <a16:creationId xmlns:a16="http://schemas.microsoft.com/office/drawing/2014/main" id="{BFDAB2D0-8A16-FFAE-8E40-BAE73EB38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cxnSp>
        <p:nvCxnSpPr>
          <p:cNvPr id="320543" name="AutoShape 31">
            <a:extLst>
              <a:ext uri="{FF2B5EF4-FFF2-40B4-BE49-F238E27FC236}">
                <a16:creationId xmlns:a16="http://schemas.microsoft.com/office/drawing/2014/main" id="{9760299B-4976-573C-2CE5-8328CF16E533}"/>
              </a:ext>
            </a:extLst>
          </p:cNvPr>
          <p:cNvCxnSpPr>
            <a:cxnSpLocks noChangeShapeType="1"/>
            <a:stCxn id="320540" idx="4"/>
            <a:endCxn id="320541" idx="0"/>
          </p:cNvCxnSpPr>
          <p:nvPr/>
        </p:nvCxnSpPr>
        <p:spPr bwMode="auto">
          <a:xfrm flipH="1">
            <a:off x="57531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44" name="AutoShape 32">
            <a:extLst>
              <a:ext uri="{FF2B5EF4-FFF2-40B4-BE49-F238E27FC236}">
                <a16:creationId xmlns:a16="http://schemas.microsoft.com/office/drawing/2014/main" id="{E13A385A-53FD-36BD-CF0E-93D4DB2707BD}"/>
              </a:ext>
            </a:extLst>
          </p:cNvPr>
          <p:cNvCxnSpPr>
            <a:cxnSpLocks noChangeShapeType="1"/>
            <a:stCxn id="320540" idx="4"/>
            <a:endCxn id="320542" idx="0"/>
          </p:cNvCxnSpPr>
          <p:nvPr/>
        </p:nvCxnSpPr>
        <p:spPr bwMode="auto">
          <a:xfrm>
            <a:off x="67437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0545" name="Oval 33">
            <a:extLst>
              <a:ext uri="{FF2B5EF4-FFF2-40B4-BE49-F238E27FC236}">
                <a16:creationId xmlns:a16="http://schemas.microsoft.com/office/drawing/2014/main" id="{9E811D42-FAFD-2639-D8BA-E14D316B4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cxnSp>
        <p:nvCxnSpPr>
          <p:cNvPr id="320546" name="AutoShape 34">
            <a:extLst>
              <a:ext uri="{FF2B5EF4-FFF2-40B4-BE49-F238E27FC236}">
                <a16:creationId xmlns:a16="http://schemas.microsoft.com/office/drawing/2014/main" id="{334FC72C-FBC0-F29C-1704-E12305250B25}"/>
              </a:ext>
            </a:extLst>
          </p:cNvPr>
          <p:cNvCxnSpPr>
            <a:cxnSpLocks noChangeShapeType="1"/>
            <a:stCxn id="320541" idx="4"/>
            <a:endCxn id="320545" idx="0"/>
          </p:cNvCxnSpPr>
          <p:nvPr/>
        </p:nvCxnSpPr>
        <p:spPr bwMode="auto">
          <a:xfrm>
            <a:off x="5753100" y="5334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0547" name="Line 35">
            <a:extLst>
              <a:ext uri="{FF2B5EF4-FFF2-40B4-BE49-F238E27FC236}">
                <a16:creationId xmlns:a16="http://schemas.microsoft.com/office/drawing/2014/main" id="{9B62985E-D6F5-3FDF-8FB0-093F4BE68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548" name="Text Box 36">
            <a:extLst>
              <a:ext uri="{FF2B5EF4-FFF2-40B4-BE49-F238E27FC236}">
                <a16:creationId xmlns:a16="http://schemas.microsoft.com/office/drawing/2014/main" id="{26A7F816-CCFB-69C2-8B82-F10C092D5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35857420-8477-7C37-56D7-128512ECA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369FE494-758F-D851-9C93-3BD33CCDF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21558" name="Rectangle 22">
            <a:extLst>
              <a:ext uri="{FF2B5EF4-FFF2-40B4-BE49-F238E27FC236}">
                <a16:creationId xmlns:a16="http://schemas.microsoft.com/office/drawing/2014/main" id="{550D2F46-E377-5FA9-0663-0635CEDF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21559" name="Rectangle 23">
            <a:extLst>
              <a:ext uri="{FF2B5EF4-FFF2-40B4-BE49-F238E27FC236}">
                <a16:creationId xmlns:a16="http://schemas.microsoft.com/office/drawing/2014/main" id="{88DCFACC-05AB-98EB-0340-78B66F38B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21560" name="Rectangle 24">
            <a:extLst>
              <a:ext uri="{FF2B5EF4-FFF2-40B4-BE49-F238E27FC236}">
                <a16:creationId xmlns:a16="http://schemas.microsoft.com/office/drawing/2014/main" id="{34219604-6034-46DD-AFF1-C4B9796BF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21561" name="Rectangle 25">
            <a:extLst>
              <a:ext uri="{FF2B5EF4-FFF2-40B4-BE49-F238E27FC236}">
                <a16:creationId xmlns:a16="http://schemas.microsoft.com/office/drawing/2014/main" id="{8ECCEA82-E582-0F06-0BB2-8C760D8FF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21562" name="Rectangle 26">
            <a:extLst>
              <a:ext uri="{FF2B5EF4-FFF2-40B4-BE49-F238E27FC236}">
                <a16:creationId xmlns:a16="http://schemas.microsoft.com/office/drawing/2014/main" id="{D13885AA-4B98-61D7-C2DB-28F17D5E6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21563" name="Text Box 27">
            <a:extLst>
              <a:ext uri="{FF2B5EF4-FFF2-40B4-BE49-F238E27FC236}">
                <a16:creationId xmlns:a16="http://schemas.microsoft.com/office/drawing/2014/main" id="{23C2403B-3A72-7916-B1FD-489667064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5029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“a” 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“b”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“c”   print out “d”</a:t>
            </a:r>
          </a:p>
        </p:txBody>
      </p:sp>
      <p:sp>
        <p:nvSpPr>
          <p:cNvPr id="321564" name="Oval 28">
            <a:extLst>
              <a:ext uri="{FF2B5EF4-FFF2-40B4-BE49-F238E27FC236}">
                <a16:creationId xmlns:a16="http://schemas.microsoft.com/office/drawing/2014/main" id="{673350E9-4A41-CC2A-F184-9405806F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321565" name="Oval 29">
            <a:extLst>
              <a:ext uri="{FF2B5EF4-FFF2-40B4-BE49-F238E27FC236}">
                <a16:creationId xmlns:a16="http://schemas.microsoft.com/office/drawing/2014/main" id="{FEBFBE86-4C9D-2544-4A18-223AEEBF7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321566" name="Oval 30">
            <a:extLst>
              <a:ext uri="{FF2B5EF4-FFF2-40B4-BE49-F238E27FC236}">
                <a16:creationId xmlns:a16="http://schemas.microsoft.com/office/drawing/2014/main" id="{049859B2-441D-C306-82BB-0A24F00A7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cxnSp>
        <p:nvCxnSpPr>
          <p:cNvPr id="321567" name="AutoShape 31">
            <a:extLst>
              <a:ext uri="{FF2B5EF4-FFF2-40B4-BE49-F238E27FC236}">
                <a16:creationId xmlns:a16="http://schemas.microsoft.com/office/drawing/2014/main" id="{28A18C58-9460-D076-6FE0-9E5B1251F5C2}"/>
              </a:ext>
            </a:extLst>
          </p:cNvPr>
          <p:cNvCxnSpPr>
            <a:cxnSpLocks noChangeShapeType="1"/>
            <a:stCxn id="321564" idx="4"/>
            <a:endCxn id="321565" idx="0"/>
          </p:cNvCxnSpPr>
          <p:nvPr/>
        </p:nvCxnSpPr>
        <p:spPr bwMode="auto">
          <a:xfrm flipH="1">
            <a:off x="57531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1568" name="AutoShape 32">
            <a:extLst>
              <a:ext uri="{FF2B5EF4-FFF2-40B4-BE49-F238E27FC236}">
                <a16:creationId xmlns:a16="http://schemas.microsoft.com/office/drawing/2014/main" id="{2B98C75A-535E-AA9C-3789-E4E7B5E276EC}"/>
              </a:ext>
            </a:extLst>
          </p:cNvPr>
          <p:cNvCxnSpPr>
            <a:cxnSpLocks noChangeShapeType="1"/>
            <a:stCxn id="321564" idx="4"/>
            <a:endCxn id="321566" idx="0"/>
          </p:cNvCxnSpPr>
          <p:nvPr/>
        </p:nvCxnSpPr>
        <p:spPr bwMode="auto">
          <a:xfrm>
            <a:off x="67437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1569" name="Oval 33">
            <a:extLst>
              <a:ext uri="{FF2B5EF4-FFF2-40B4-BE49-F238E27FC236}">
                <a16:creationId xmlns:a16="http://schemas.microsoft.com/office/drawing/2014/main" id="{22608B20-5F27-35CA-00B6-BD8B866AF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cxnSp>
        <p:nvCxnSpPr>
          <p:cNvPr id="321570" name="AutoShape 34">
            <a:extLst>
              <a:ext uri="{FF2B5EF4-FFF2-40B4-BE49-F238E27FC236}">
                <a16:creationId xmlns:a16="http://schemas.microsoft.com/office/drawing/2014/main" id="{00B24126-6DF9-A8F0-4C79-048BAB24C77C}"/>
              </a:ext>
            </a:extLst>
          </p:cNvPr>
          <p:cNvCxnSpPr>
            <a:cxnSpLocks noChangeShapeType="1"/>
            <a:stCxn id="321565" idx="4"/>
            <a:endCxn id="321569" idx="0"/>
          </p:cNvCxnSpPr>
          <p:nvPr/>
        </p:nvCxnSpPr>
        <p:spPr bwMode="auto">
          <a:xfrm>
            <a:off x="5753100" y="5334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1571" name="Line 35">
            <a:extLst>
              <a:ext uri="{FF2B5EF4-FFF2-40B4-BE49-F238E27FC236}">
                <a16:creationId xmlns:a16="http://schemas.microsoft.com/office/drawing/2014/main" id="{3AA57268-5508-9EE8-0C09-31F64405A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1572" name="Text Box 36">
            <a:extLst>
              <a:ext uri="{FF2B5EF4-FFF2-40B4-BE49-F238E27FC236}">
                <a16:creationId xmlns:a16="http://schemas.microsoft.com/office/drawing/2014/main" id="{E75BE04D-7661-0A48-4DA0-FF1D579C9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60646310-0595-AFEC-6E56-0C33E45AE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 s a Tree?</a:t>
            </a:r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BD1F2C10-2CE8-4FAE-11C2-450FAB8E3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ym typeface="Euclid Extra" pitchFamily="18" charset="2"/>
              </a:rPr>
              <a:t> </a:t>
            </a:r>
          </a:p>
        </p:txBody>
      </p:sp>
      <p:sp>
        <p:nvSpPr>
          <p:cNvPr id="285700" name="AutoShape 4">
            <a:extLst>
              <a:ext uri="{FF2B5EF4-FFF2-40B4-BE49-F238E27FC236}">
                <a16:creationId xmlns:a16="http://schemas.microsoft.com/office/drawing/2014/main" id="{79930F2C-5310-1563-6981-890D447F8A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5701" name="Oval 5">
            <a:extLst>
              <a:ext uri="{FF2B5EF4-FFF2-40B4-BE49-F238E27FC236}">
                <a16:creationId xmlns:a16="http://schemas.microsoft.com/office/drawing/2014/main" id="{FEA6C982-80D8-1FC0-0A8A-38CCB61EB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812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book</a:t>
            </a:r>
          </a:p>
        </p:txBody>
      </p:sp>
      <p:sp>
        <p:nvSpPr>
          <p:cNvPr id="285702" name="Oval 6">
            <a:extLst>
              <a:ext uri="{FF2B5EF4-FFF2-40B4-BE49-F238E27FC236}">
                <a16:creationId xmlns:a16="http://schemas.microsoft.com/office/drawing/2014/main" id="{5CB6084A-97E9-B6B7-736F-DC5C7FEDA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71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chap1</a:t>
            </a:r>
          </a:p>
        </p:txBody>
      </p:sp>
      <p:sp>
        <p:nvSpPr>
          <p:cNvPr id="285703" name="Oval 7">
            <a:extLst>
              <a:ext uri="{FF2B5EF4-FFF2-40B4-BE49-F238E27FC236}">
                <a16:creationId xmlns:a16="http://schemas.microsoft.com/office/drawing/2014/main" id="{E01198A0-913B-DEDC-7662-729D53F43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971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chap2</a:t>
            </a:r>
          </a:p>
        </p:txBody>
      </p:sp>
      <p:sp>
        <p:nvSpPr>
          <p:cNvPr id="285704" name="Oval 8">
            <a:extLst>
              <a:ext uri="{FF2B5EF4-FFF2-40B4-BE49-F238E27FC236}">
                <a16:creationId xmlns:a16="http://schemas.microsoft.com/office/drawing/2014/main" id="{BCCFBF06-685B-F3A0-F43F-0C82E4C07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048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chap3</a:t>
            </a:r>
          </a:p>
        </p:txBody>
      </p:sp>
      <p:cxnSp>
        <p:nvCxnSpPr>
          <p:cNvPr id="285705" name="AutoShape 9">
            <a:extLst>
              <a:ext uri="{FF2B5EF4-FFF2-40B4-BE49-F238E27FC236}">
                <a16:creationId xmlns:a16="http://schemas.microsoft.com/office/drawing/2014/main" id="{36E1467F-F35D-4FE2-97D8-11ADF40D7F2D}"/>
              </a:ext>
            </a:extLst>
          </p:cNvPr>
          <p:cNvCxnSpPr>
            <a:cxnSpLocks noChangeShapeType="1"/>
            <a:stCxn id="285701" idx="2"/>
            <a:endCxn id="285702" idx="0"/>
          </p:cNvCxnSpPr>
          <p:nvPr/>
        </p:nvCxnSpPr>
        <p:spPr bwMode="auto">
          <a:xfrm flipH="1">
            <a:off x="2209800" y="2286000"/>
            <a:ext cx="1600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5706" name="AutoShape 10">
            <a:extLst>
              <a:ext uri="{FF2B5EF4-FFF2-40B4-BE49-F238E27FC236}">
                <a16:creationId xmlns:a16="http://schemas.microsoft.com/office/drawing/2014/main" id="{33BB1124-9320-B880-70F2-80C46890E234}"/>
              </a:ext>
            </a:extLst>
          </p:cNvPr>
          <p:cNvCxnSpPr>
            <a:cxnSpLocks noChangeShapeType="1"/>
            <a:stCxn id="285701" idx="4"/>
            <a:endCxn id="285703" idx="0"/>
          </p:cNvCxnSpPr>
          <p:nvPr/>
        </p:nvCxnSpPr>
        <p:spPr bwMode="auto">
          <a:xfrm>
            <a:off x="4419600" y="2590800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5707" name="AutoShape 11">
            <a:extLst>
              <a:ext uri="{FF2B5EF4-FFF2-40B4-BE49-F238E27FC236}">
                <a16:creationId xmlns:a16="http://schemas.microsoft.com/office/drawing/2014/main" id="{11A7ECF3-A564-672E-B2AF-D35561285FEA}"/>
              </a:ext>
            </a:extLst>
          </p:cNvPr>
          <p:cNvCxnSpPr>
            <a:cxnSpLocks noChangeShapeType="1"/>
            <a:stCxn id="285701" idx="6"/>
            <a:endCxn id="285704" idx="0"/>
          </p:cNvCxnSpPr>
          <p:nvPr/>
        </p:nvCxnSpPr>
        <p:spPr bwMode="auto">
          <a:xfrm>
            <a:off x="5029200" y="2286000"/>
            <a:ext cx="1905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5708" name="Oval 12">
            <a:extLst>
              <a:ext uri="{FF2B5EF4-FFF2-40B4-BE49-F238E27FC236}">
                <a16:creationId xmlns:a16="http://schemas.microsoft.com/office/drawing/2014/main" id="{2A5A5362-B50C-6954-E4FB-944ABCCB0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sec11</a:t>
            </a:r>
          </a:p>
        </p:txBody>
      </p:sp>
      <p:sp>
        <p:nvSpPr>
          <p:cNvPr id="285709" name="Oval 13">
            <a:extLst>
              <a:ext uri="{FF2B5EF4-FFF2-40B4-BE49-F238E27FC236}">
                <a16:creationId xmlns:a16="http://schemas.microsoft.com/office/drawing/2014/main" id="{384B742D-330C-F174-525A-A8448F3B8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sec12</a:t>
            </a:r>
          </a:p>
        </p:txBody>
      </p:sp>
      <p:sp>
        <p:nvSpPr>
          <p:cNvPr id="285710" name="Oval 14">
            <a:extLst>
              <a:ext uri="{FF2B5EF4-FFF2-40B4-BE49-F238E27FC236}">
                <a16:creationId xmlns:a16="http://schemas.microsoft.com/office/drawing/2014/main" id="{06FC1B7E-C042-FA76-283A-F264E8ED1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sec21</a:t>
            </a:r>
          </a:p>
        </p:txBody>
      </p:sp>
      <p:sp>
        <p:nvSpPr>
          <p:cNvPr id="285711" name="Oval 15">
            <a:extLst>
              <a:ext uri="{FF2B5EF4-FFF2-40B4-BE49-F238E27FC236}">
                <a16:creationId xmlns:a16="http://schemas.microsoft.com/office/drawing/2014/main" id="{6173F946-F1EB-6E38-F71B-C252B90B4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43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subsec111</a:t>
            </a:r>
          </a:p>
        </p:txBody>
      </p:sp>
      <p:cxnSp>
        <p:nvCxnSpPr>
          <p:cNvPr id="285712" name="AutoShape 16">
            <a:extLst>
              <a:ext uri="{FF2B5EF4-FFF2-40B4-BE49-F238E27FC236}">
                <a16:creationId xmlns:a16="http://schemas.microsoft.com/office/drawing/2014/main" id="{1C8B12C2-23A7-9D4A-C132-7C34CB590FDD}"/>
              </a:ext>
            </a:extLst>
          </p:cNvPr>
          <p:cNvCxnSpPr>
            <a:cxnSpLocks noChangeShapeType="1"/>
            <a:stCxn id="285702" idx="4"/>
            <a:endCxn id="285708" idx="0"/>
          </p:cNvCxnSpPr>
          <p:nvPr/>
        </p:nvCxnSpPr>
        <p:spPr bwMode="auto">
          <a:xfrm flipH="1">
            <a:off x="1066800" y="3581400"/>
            <a:ext cx="11430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5713" name="AutoShape 17">
            <a:extLst>
              <a:ext uri="{FF2B5EF4-FFF2-40B4-BE49-F238E27FC236}">
                <a16:creationId xmlns:a16="http://schemas.microsoft.com/office/drawing/2014/main" id="{B022A7C1-AE52-575B-BD71-7E57457883F0}"/>
              </a:ext>
            </a:extLst>
          </p:cNvPr>
          <p:cNvCxnSpPr>
            <a:cxnSpLocks noChangeShapeType="1"/>
            <a:stCxn id="285702" idx="4"/>
            <a:endCxn id="285709" idx="0"/>
          </p:cNvCxnSpPr>
          <p:nvPr/>
        </p:nvCxnSpPr>
        <p:spPr bwMode="auto">
          <a:xfrm>
            <a:off x="2209800" y="3581400"/>
            <a:ext cx="914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5714" name="AutoShape 18">
            <a:extLst>
              <a:ext uri="{FF2B5EF4-FFF2-40B4-BE49-F238E27FC236}">
                <a16:creationId xmlns:a16="http://schemas.microsoft.com/office/drawing/2014/main" id="{58FFAB24-3895-FAB8-C454-5B0E6B04536F}"/>
              </a:ext>
            </a:extLst>
          </p:cNvPr>
          <p:cNvCxnSpPr>
            <a:cxnSpLocks noChangeShapeType="1"/>
            <a:stCxn id="285703" idx="4"/>
            <a:endCxn id="285710" idx="0"/>
          </p:cNvCxnSpPr>
          <p:nvPr/>
        </p:nvCxnSpPr>
        <p:spPr bwMode="auto">
          <a:xfrm>
            <a:off x="4495800" y="3581400"/>
            <a:ext cx="6858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5715" name="AutoShape 19">
            <a:extLst>
              <a:ext uri="{FF2B5EF4-FFF2-40B4-BE49-F238E27FC236}">
                <a16:creationId xmlns:a16="http://schemas.microsoft.com/office/drawing/2014/main" id="{B2ABDD2D-D275-E25B-A5B3-9EF398980DCD}"/>
              </a:ext>
            </a:extLst>
          </p:cNvPr>
          <p:cNvCxnSpPr>
            <a:cxnSpLocks noChangeShapeType="1"/>
            <a:stCxn id="285708" idx="4"/>
            <a:endCxn id="285711" idx="0"/>
          </p:cNvCxnSpPr>
          <p:nvPr/>
        </p:nvCxnSpPr>
        <p:spPr bwMode="auto">
          <a:xfrm>
            <a:off x="1066800" y="5029200"/>
            <a:ext cx="76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5716" name="Text Box 20">
            <a:extLst>
              <a:ext uri="{FF2B5EF4-FFF2-40B4-BE49-F238E27FC236}">
                <a16:creationId xmlns:a16="http://schemas.microsoft.com/office/drawing/2014/main" id="{5FECB7C7-CEDF-48B8-6AA1-60A59C445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7526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unique root</a:t>
            </a:r>
          </a:p>
        </p:txBody>
      </p:sp>
      <p:sp>
        <p:nvSpPr>
          <p:cNvPr id="285717" name="Line 21">
            <a:extLst>
              <a:ext uri="{FF2B5EF4-FFF2-40B4-BE49-F238E27FC236}">
                <a16:creationId xmlns:a16="http://schemas.microsoft.com/office/drawing/2014/main" id="{24183ED3-8654-3C0D-0C02-80EA92FCA9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1905000"/>
            <a:ext cx="175260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5719" name="Rectangle 23">
            <a:extLst>
              <a:ext uri="{FF2B5EF4-FFF2-40B4-BE49-F238E27FC236}">
                <a16:creationId xmlns:a16="http://schemas.microsoft.com/office/drawing/2014/main" id="{11DF357C-0F6E-25EF-5C70-9A891B372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14600"/>
            <a:ext cx="3352800" cy="4114800"/>
          </a:xfrm>
          <a:prstGeom prst="rect">
            <a:avLst/>
          </a:prstGeom>
          <a:noFill/>
          <a:ln w="22225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5720" name="Rectangle 24">
            <a:extLst>
              <a:ext uri="{FF2B5EF4-FFF2-40B4-BE49-F238E27FC236}">
                <a16:creationId xmlns:a16="http://schemas.microsoft.com/office/drawing/2014/main" id="{8B87499C-54F5-28B2-0A05-172BC5B8A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743200"/>
            <a:ext cx="2057400" cy="2590800"/>
          </a:xfrm>
          <a:prstGeom prst="rect">
            <a:avLst/>
          </a:prstGeom>
          <a:noFill/>
          <a:ln w="22225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5721" name="Rectangle 25">
            <a:extLst>
              <a:ext uri="{FF2B5EF4-FFF2-40B4-BE49-F238E27FC236}">
                <a16:creationId xmlns:a16="http://schemas.microsoft.com/office/drawing/2014/main" id="{6822DEA6-A070-3BBA-0092-B7AA18656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362200"/>
            <a:ext cx="1828800" cy="2057400"/>
          </a:xfrm>
          <a:prstGeom prst="rect">
            <a:avLst/>
          </a:prstGeom>
          <a:noFill/>
          <a:ln w="22225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BE70ADE0-F086-7F82-39FD-00185FAC0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Terminologies</a:t>
            </a:r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350C197A-FDE8-5D71-21A8-DC8B5A7A8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ym typeface="Euclid Extra" pitchFamily="18" charset="2"/>
              </a:rPr>
              <a:t> </a:t>
            </a:r>
          </a:p>
        </p:txBody>
      </p:sp>
      <p:sp>
        <p:nvSpPr>
          <p:cNvPr id="286724" name="AutoShape 4">
            <a:extLst>
              <a:ext uri="{FF2B5EF4-FFF2-40B4-BE49-F238E27FC236}">
                <a16:creationId xmlns:a16="http://schemas.microsoft.com/office/drawing/2014/main" id="{7305A7C3-B08A-6585-2C35-9B9DCE9463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25" name="Oval 5">
            <a:extLst>
              <a:ext uri="{FF2B5EF4-FFF2-40B4-BE49-F238E27FC236}">
                <a16:creationId xmlns:a16="http://schemas.microsoft.com/office/drawing/2014/main" id="{191AB32D-EB2A-EC8A-E7BB-E7CB9281E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81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book</a:t>
            </a:r>
          </a:p>
        </p:txBody>
      </p:sp>
      <p:sp>
        <p:nvSpPr>
          <p:cNvPr id="286726" name="Oval 6">
            <a:extLst>
              <a:ext uri="{FF2B5EF4-FFF2-40B4-BE49-F238E27FC236}">
                <a16:creationId xmlns:a16="http://schemas.microsoft.com/office/drawing/2014/main" id="{EB5F6348-E8A4-EFCA-91D0-8B73D02FF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71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chap1</a:t>
            </a:r>
          </a:p>
        </p:txBody>
      </p:sp>
      <p:sp>
        <p:nvSpPr>
          <p:cNvPr id="286727" name="Oval 7">
            <a:extLst>
              <a:ext uri="{FF2B5EF4-FFF2-40B4-BE49-F238E27FC236}">
                <a16:creationId xmlns:a16="http://schemas.microsoft.com/office/drawing/2014/main" id="{C6B2F5F1-609D-59E3-352D-E2681CD6D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971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chap2</a:t>
            </a:r>
          </a:p>
        </p:txBody>
      </p:sp>
      <p:sp>
        <p:nvSpPr>
          <p:cNvPr id="286728" name="Oval 8">
            <a:extLst>
              <a:ext uri="{FF2B5EF4-FFF2-40B4-BE49-F238E27FC236}">
                <a16:creationId xmlns:a16="http://schemas.microsoft.com/office/drawing/2014/main" id="{66EB192E-B024-A8B2-8204-A9B7895FB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048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chap3</a:t>
            </a:r>
          </a:p>
        </p:txBody>
      </p:sp>
      <p:cxnSp>
        <p:nvCxnSpPr>
          <p:cNvPr id="286729" name="AutoShape 9">
            <a:extLst>
              <a:ext uri="{FF2B5EF4-FFF2-40B4-BE49-F238E27FC236}">
                <a16:creationId xmlns:a16="http://schemas.microsoft.com/office/drawing/2014/main" id="{01BFCECD-424D-16DD-F292-5B38FDA910F6}"/>
              </a:ext>
            </a:extLst>
          </p:cNvPr>
          <p:cNvCxnSpPr>
            <a:cxnSpLocks noChangeShapeType="1"/>
            <a:stCxn id="286725" idx="2"/>
            <a:endCxn id="286726" idx="0"/>
          </p:cNvCxnSpPr>
          <p:nvPr/>
        </p:nvCxnSpPr>
        <p:spPr bwMode="auto">
          <a:xfrm flipH="1">
            <a:off x="2209800" y="2286000"/>
            <a:ext cx="1600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730" name="AutoShape 10">
            <a:extLst>
              <a:ext uri="{FF2B5EF4-FFF2-40B4-BE49-F238E27FC236}">
                <a16:creationId xmlns:a16="http://schemas.microsoft.com/office/drawing/2014/main" id="{17BD5B42-5630-14EA-4133-0557EE3AB2D5}"/>
              </a:ext>
            </a:extLst>
          </p:cNvPr>
          <p:cNvCxnSpPr>
            <a:cxnSpLocks noChangeShapeType="1"/>
            <a:stCxn id="286725" idx="4"/>
            <a:endCxn id="286727" idx="0"/>
          </p:cNvCxnSpPr>
          <p:nvPr/>
        </p:nvCxnSpPr>
        <p:spPr bwMode="auto">
          <a:xfrm>
            <a:off x="4419600" y="2590800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731" name="AutoShape 11">
            <a:extLst>
              <a:ext uri="{FF2B5EF4-FFF2-40B4-BE49-F238E27FC236}">
                <a16:creationId xmlns:a16="http://schemas.microsoft.com/office/drawing/2014/main" id="{6D836BF5-7BAE-C64E-6FEA-AD12AFA44B06}"/>
              </a:ext>
            </a:extLst>
          </p:cNvPr>
          <p:cNvCxnSpPr>
            <a:cxnSpLocks noChangeShapeType="1"/>
            <a:stCxn id="286725" idx="6"/>
            <a:endCxn id="286728" idx="0"/>
          </p:cNvCxnSpPr>
          <p:nvPr/>
        </p:nvCxnSpPr>
        <p:spPr bwMode="auto">
          <a:xfrm>
            <a:off x="5029200" y="2286000"/>
            <a:ext cx="1905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732" name="Oval 12">
            <a:extLst>
              <a:ext uri="{FF2B5EF4-FFF2-40B4-BE49-F238E27FC236}">
                <a16:creationId xmlns:a16="http://schemas.microsoft.com/office/drawing/2014/main" id="{09BE76F3-5413-6383-5C37-43186FDE0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sec11</a:t>
            </a:r>
          </a:p>
        </p:txBody>
      </p:sp>
      <p:sp>
        <p:nvSpPr>
          <p:cNvPr id="286733" name="Oval 13">
            <a:extLst>
              <a:ext uri="{FF2B5EF4-FFF2-40B4-BE49-F238E27FC236}">
                <a16:creationId xmlns:a16="http://schemas.microsoft.com/office/drawing/2014/main" id="{289F7EB8-C39B-3628-EA74-478A676A2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sec12</a:t>
            </a:r>
          </a:p>
        </p:txBody>
      </p:sp>
      <p:sp>
        <p:nvSpPr>
          <p:cNvPr id="286734" name="Oval 14">
            <a:extLst>
              <a:ext uri="{FF2B5EF4-FFF2-40B4-BE49-F238E27FC236}">
                <a16:creationId xmlns:a16="http://schemas.microsoft.com/office/drawing/2014/main" id="{3287B375-1B5D-92E2-C72A-909AC6A8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sec21</a:t>
            </a:r>
          </a:p>
        </p:txBody>
      </p:sp>
      <p:sp>
        <p:nvSpPr>
          <p:cNvPr id="286735" name="Oval 15">
            <a:extLst>
              <a:ext uri="{FF2B5EF4-FFF2-40B4-BE49-F238E27FC236}">
                <a16:creationId xmlns:a16="http://schemas.microsoft.com/office/drawing/2014/main" id="{6E371913-A7FC-3648-B216-8C6DBAAFF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43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subsec111</a:t>
            </a:r>
          </a:p>
        </p:txBody>
      </p:sp>
      <p:cxnSp>
        <p:nvCxnSpPr>
          <p:cNvPr id="286736" name="AutoShape 16">
            <a:extLst>
              <a:ext uri="{FF2B5EF4-FFF2-40B4-BE49-F238E27FC236}">
                <a16:creationId xmlns:a16="http://schemas.microsoft.com/office/drawing/2014/main" id="{B9808C15-A98F-AEF6-3D05-0DB47B0CF7AA}"/>
              </a:ext>
            </a:extLst>
          </p:cNvPr>
          <p:cNvCxnSpPr>
            <a:cxnSpLocks noChangeShapeType="1"/>
            <a:stCxn id="286726" idx="4"/>
            <a:endCxn id="286732" idx="0"/>
          </p:cNvCxnSpPr>
          <p:nvPr/>
        </p:nvCxnSpPr>
        <p:spPr bwMode="auto">
          <a:xfrm flipH="1">
            <a:off x="1066800" y="3581400"/>
            <a:ext cx="11430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737" name="AutoShape 17">
            <a:extLst>
              <a:ext uri="{FF2B5EF4-FFF2-40B4-BE49-F238E27FC236}">
                <a16:creationId xmlns:a16="http://schemas.microsoft.com/office/drawing/2014/main" id="{AC27ACCA-95E6-B5DC-8A11-4A189ADD2944}"/>
              </a:ext>
            </a:extLst>
          </p:cNvPr>
          <p:cNvCxnSpPr>
            <a:cxnSpLocks noChangeShapeType="1"/>
            <a:stCxn id="286726" idx="4"/>
            <a:endCxn id="286733" idx="0"/>
          </p:cNvCxnSpPr>
          <p:nvPr/>
        </p:nvCxnSpPr>
        <p:spPr bwMode="auto">
          <a:xfrm>
            <a:off x="2209800" y="3581400"/>
            <a:ext cx="914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738" name="AutoShape 18">
            <a:extLst>
              <a:ext uri="{FF2B5EF4-FFF2-40B4-BE49-F238E27FC236}">
                <a16:creationId xmlns:a16="http://schemas.microsoft.com/office/drawing/2014/main" id="{1ED93AE8-3C6A-E95F-866C-566489810D1A}"/>
              </a:ext>
            </a:extLst>
          </p:cNvPr>
          <p:cNvCxnSpPr>
            <a:cxnSpLocks noChangeShapeType="1"/>
            <a:stCxn id="286727" idx="4"/>
            <a:endCxn id="286734" idx="0"/>
          </p:cNvCxnSpPr>
          <p:nvPr/>
        </p:nvCxnSpPr>
        <p:spPr bwMode="auto">
          <a:xfrm>
            <a:off x="4495800" y="3581400"/>
            <a:ext cx="6858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739" name="AutoShape 19">
            <a:extLst>
              <a:ext uri="{FF2B5EF4-FFF2-40B4-BE49-F238E27FC236}">
                <a16:creationId xmlns:a16="http://schemas.microsoft.com/office/drawing/2014/main" id="{9B988C20-E970-7E5F-F7AF-80DD3BD31EE5}"/>
              </a:ext>
            </a:extLst>
          </p:cNvPr>
          <p:cNvCxnSpPr>
            <a:cxnSpLocks noChangeShapeType="1"/>
            <a:stCxn id="286732" idx="4"/>
            <a:endCxn id="286735" idx="0"/>
          </p:cNvCxnSpPr>
          <p:nvPr/>
        </p:nvCxnSpPr>
        <p:spPr bwMode="auto">
          <a:xfrm>
            <a:off x="1066800" y="5029200"/>
            <a:ext cx="76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6749" name="Group 29">
            <a:extLst>
              <a:ext uri="{FF2B5EF4-FFF2-40B4-BE49-F238E27FC236}">
                <a16:creationId xmlns:a16="http://schemas.microsoft.com/office/drawing/2014/main" id="{DD581009-6F19-5873-4820-0D5B520A7505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352800"/>
            <a:ext cx="3581400" cy="1295400"/>
            <a:chOff x="3168" y="2112"/>
            <a:chExt cx="2256" cy="816"/>
          </a:xfrm>
        </p:grpSpPr>
        <p:sp>
          <p:nvSpPr>
            <p:cNvPr id="286745" name="Text Box 25">
              <a:extLst>
                <a:ext uri="{FF2B5EF4-FFF2-40B4-BE49-F238E27FC236}">
                  <a16:creationId xmlns:a16="http://schemas.microsoft.com/office/drawing/2014/main" id="{27DDEEB3-FB38-3A09-77DC-F03674536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640"/>
              <a:ext cx="1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node</a:t>
              </a:r>
            </a:p>
          </p:txBody>
        </p:sp>
        <p:sp>
          <p:nvSpPr>
            <p:cNvPr id="286746" name="Line 26">
              <a:extLst>
                <a:ext uri="{FF2B5EF4-FFF2-40B4-BE49-F238E27FC236}">
                  <a16:creationId xmlns:a16="http://schemas.microsoft.com/office/drawing/2014/main" id="{A74603ED-12E9-8568-169B-431D53FD9E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8" y="2112"/>
              <a:ext cx="1008" cy="62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47" name="Line 27">
              <a:extLst>
                <a:ext uri="{FF2B5EF4-FFF2-40B4-BE49-F238E27FC236}">
                  <a16:creationId xmlns:a16="http://schemas.microsoft.com/office/drawing/2014/main" id="{20C03518-B524-2E1B-AE4F-5C5D70EC6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304"/>
              <a:ext cx="0" cy="38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48" name="Line 28">
              <a:extLst>
                <a:ext uri="{FF2B5EF4-FFF2-40B4-BE49-F238E27FC236}">
                  <a16:creationId xmlns:a16="http://schemas.microsoft.com/office/drawing/2014/main" id="{4E1DE686-4199-FEFC-355D-79A3E9DD66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832"/>
              <a:ext cx="528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53" name="Group 33">
            <a:extLst>
              <a:ext uri="{FF2B5EF4-FFF2-40B4-BE49-F238E27FC236}">
                <a16:creationId xmlns:a16="http://schemas.microsoft.com/office/drawing/2014/main" id="{1457F326-A60D-28CA-64CD-E324BAFF54E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429000"/>
            <a:ext cx="2057400" cy="685800"/>
            <a:chOff x="192" y="2160"/>
            <a:chExt cx="1296" cy="432"/>
          </a:xfrm>
        </p:grpSpPr>
        <p:sp>
          <p:nvSpPr>
            <p:cNvPr id="286750" name="Text Box 30">
              <a:extLst>
                <a:ext uri="{FF2B5EF4-FFF2-40B4-BE49-F238E27FC236}">
                  <a16:creationId xmlns:a16="http://schemas.microsoft.com/office/drawing/2014/main" id="{F82335EA-8C0A-DBCC-AE98-32A06874C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160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degree</a:t>
              </a:r>
            </a:p>
          </p:txBody>
        </p:sp>
        <p:sp>
          <p:nvSpPr>
            <p:cNvPr id="286751" name="Line 31">
              <a:extLst>
                <a:ext uri="{FF2B5EF4-FFF2-40B4-BE49-F238E27FC236}">
                  <a16:creationId xmlns:a16="http://schemas.microsoft.com/office/drawing/2014/main" id="{8EB244AC-3829-0C1F-F81B-3E9D27719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304"/>
              <a:ext cx="720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52" name="Line 32">
              <a:extLst>
                <a:ext uri="{FF2B5EF4-FFF2-40B4-BE49-F238E27FC236}">
                  <a16:creationId xmlns:a16="http://schemas.microsoft.com/office/drawing/2014/main" id="{BA3562E3-58CF-D533-D7F8-36BABD2CC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352"/>
              <a:ext cx="384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59" name="Group 39">
            <a:extLst>
              <a:ext uri="{FF2B5EF4-FFF2-40B4-BE49-F238E27FC236}">
                <a16:creationId xmlns:a16="http://schemas.microsoft.com/office/drawing/2014/main" id="{8A5E860E-754A-90F6-EA03-22639BCD4F6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029200"/>
            <a:ext cx="4953000" cy="1235075"/>
            <a:chOff x="1104" y="3168"/>
            <a:chExt cx="3120" cy="778"/>
          </a:xfrm>
        </p:grpSpPr>
        <p:sp>
          <p:nvSpPr>
            <p:cNvPr id="286755" name="Text Box 35">
              <a:extLst>
                <a:ext uri="{FF2B5EF4-FFF2-40B4-BE49-F238E27FC236}">
                  <a16:creationId xmlns:a16="http://schemas.microsoft.com/office/drawing/2014/main" id="{43D21AF7-47CF-9F17-F8D6-A9C1189C4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696"/>
              <a:ext cx="1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 leaves</a:t>
              </a:r>
            </a:p>
          </p:txBody>
        </p:sp>
        <p:sp>
          <p:nvSpPr>
            <p:cNvPr id="286756" name="Line 36">
              <a:extLst>
                <a:ext uri="{FF2B5EF4-FFF2-40B4-BE49-F238E27FC236}">
                  <a16:creationId xmlns:a16="http://schemas.microsoft.com/office/drawing/2014/main" id="{D5915473-FBA1-D298-ECFD-3AB0FF09D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68" y="3168"/>
              <a:ext cx="1008" cy="62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57" name="Line 37">
              <a:extLst>
                <a:ext uri="{FF2B5EF4-FFF2-40B4-BE49-F238E27FC236}">
                  <a16:creationId xmlns:a16="http://schemas.microsoft.com/office/drawing/2014/main" id="{BB6A36FE-098D-8750-9E3B-0362A8331B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3168"/>
              <a:ext cx="96" cy="57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58" name="Line 38">
              <a:extLst>
                <a:ext uri="{FF2B5EF4-FFF2-40B4-BE49-F238E27FC236}">
                  <a16:creationId xmlns:a16="http://schemas.microsoft.com/office/drawing/2014/main" id="{585045FB-CAB3-DDD3-4696-7C5B457E0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3888"/>
              <a:ext cx="18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65" name="Group 45">
            <a:extLst>
              <a:ext uri="{FF2B5EF4-FFF2-40B4-BE49-F238E27FC236}">
                <a16:creationId xmlns:a16="http://schemas.microsoft.com/office/drawing/2014/main" id="{B0BA308F-C0A1-B4B4-A846-3773DC4C5731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676400"/>
            <a:ext cx="2819400" cy="457200"/>
            <a:chOff x="3168" y="1056"/>
            <a:chExt cx="1776" cy="288"/>
          </a:xfrm>
        </p:grpSpPr>
        <p:sp>
          <p:nvSpPr>
            <p:cNvPr id="286761" name="Text Box 41">
              <a:extLst>
                <a:ext uri="{FF2B5EF4-FFF2-40B4-BE49-F238E27FC236}">
                  <a16:creationId xmlns:a16="http://schemas.microsoft.com/office/drawing/2014/main" id="{1652A682-AF87-AC2C-E362-16A55F17D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056"/>
              <a:ext cx="1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root</a:t>
              </a:r>
            </a:p>
          </p:txBody>
        </p:sp>
        <p:sp>
          <p:nvSpPr>
            <p:cNvPr id="286764" name="Line 44">
              <a:extLst>
                <a:ext uri="{FF2B5EF4-FFF2-40B4-BE49-F238E27FC236}">
                  <a16:creationId xmlns:a16="http://schemas.microsoft.com/office/drawing/2014/main" id="{8C66C841-81E4-2929-1FB3-F62A7B3715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1248"/>
              <a:ext cx="528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70" name="Group 50">
            <a:extLst>
              <a:ext uri="{FF2B5EF4-FFF2-40B4-BE49-F238E27FC236}">
                <a16:creationId xmlns:a16="http://schemas.microsoft.com/office/drawing/2014/main" id="{3DF054C6-FF99-844A-FD08-B251603AE9B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86000"/>
            <a:ext cx="1371600" cy="701675"/>
            <a:chOff x="384" y="1488"/>
            <a:chExt cx="720" cy="442"/>
          </a:xfrm>
        </p:grpSpPr>
        <p:sp>
          <p:nvSpPr>
            <p:cNvPr id="286767" name="Text Box 47">
              <a:extLst>
                <a:ext uri="{FF2B5EF4-FFF2-40B4-BE49-F238E27FC236}">
                  <a16:creationId xmlns:a16="http://schemas.microsoft.com/office/drawing/2014/main" id="{D89885C7-1CDA-7C8A-4C9A-9BE623C91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488"/>
              <a:ext cx="62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internal node</a:t>
              </a:r>
            </a:p>
          </p:txBody>
        </p:sp>
        <p:sp>
          <p:nvSpPr>
            <p:cNvPr id="286769" name="Line 49">
              <a:extLst>
                <a:ext uri="{FF2B5EF4-FFF2-40B4-BE49-F238E27FC236}">
                  <a16:creationId xmlns:a16="http://schemas.microsoft.com/office/drawing/2014/main" id="{D7F4B4A1-8C12-8B2E-3756-C2279A748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680"/>
              <a:ext cx="384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76" name="Group 56">
            <a:extLst>
              <a:ext uri="{FF2B5EF4-FFF2-40B4-BE49-F238E27FC236}">
                <a16:creationId xmlns:a16="http://schemas.microsoft.com/office/drawing/2014/main" id="{48A3CACF-F67B-3F74-BA0F-C2CE369A77A5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352800"/>
            <a:ext cx="3581400" cy="1295400"/>
            <a:chOff x="3360" y="2928"/>
            <a:chExt cx="2256" cy="816"/>
          </a:xfrm>
        </p:grpSpPr>
        <p:sp>
          <p:nvSpPr>
            <p:cNvPr id="286772" name="Text Box 52">
              <a:extLst>
                <a:ext uri="{FF2B5EF4-FFF2-40B4-BE49-F238E27FC236}">
                  <a16:creationId xmlns:a16="http://schemas.microsoft.com/office/drawing/2014/main" id="{4C880010-AF60-F465-4C73-D6F41F65E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456"/>
              <a:ext cx="1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parent &amp; child</a:t>
              </a:r>
            </a:p>
          </p:txBody>
        </p:sp>
        <p:sp>
          <p:nvSpPr>
            <p:cNvPr id="286773" name="Line 53">
              <a:extLst>
                <a:ext uri="{FF2B5EF4-FFF2-40B4-BE49-F238E27FC236}">
                  <a16:creationId xmlns:a16="http://schemas.microsoft.com/office/drawing/2014/main" id="{FF508C1F-EB4B-C6D4-5436-4FBD83E11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0" y="2928"/>
              <a:ext cx="1008" cy="62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75" name="Line 55">
              <a:extLst>
                <a:ext uri="{FF2B5EF4-FFF2-40B4-BE49-F238E27FC236}">
                  <a16:creationId xmlns:a16="http://schemas.microsoft.com/office/drawing/2014/main" id="{25F05792-5E64-9A84-20BE-53BAB16AC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648"/>
              <a:ext cx="528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82" name="Group 62">
            <a:extLst>
              <a:ext uri="{FF2B5EF4-FFF2-40B4-BE49-F238E27FC236}">
                <a16:creationId xmlns:a16="http://schemas.microsoft.com/office/drawing/2014/main" id="{F38F9BE8-FBF6-19ED-C04B-1573CF77DAA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953000"/>
            <a:ext cx="3048000" cy="930275"/>
            <a:chOff x="960" y="3120"/>
            <a:chExt cx="1920" cy="586"/>
          </a:xfrm>
        </p:grpSpPr>
        <p:sp>
          <p:nvSpPr>
            <p:cNvPr id="286778" name="Text Box 58">
              <a:extLst>
                <a:ext uri="{FF2B5EF4-FFF2-40B4-BE49-F238E27FC236}">
                  <a16:creationId xmlns:a16="http://schemas.microsoft.com/office/drawing/2014/main" id="{A1843555-12D8-07EC-BD45-97C33774C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456"/>
              <a:ext cx="1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siblings</a:t>
              </a:r>
            </a:p>
          </p:txBody>
        </p:sp>
        <p:sp>
          <p:nvSpPr>
            <p:cNvPr id="286779" name="Line 59">
              <a:extLst>
                <a:ext uri="{FF2B5EF4-FFF2-40B4-BE49-F238E27FC236}">
                  <a16:creationId xmlns:a16="http://schemas.microsoft.com/office/drawing/2014/main" id="{56B0A959-3FBD-6AE8-A202-5E3A6A493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0" y="3120"/>
              <a:ext cx="672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80" name="Line 60">
              <a:extLst>
                <a:ext uri="{FF2B5EF4-FFF2-40B4-BE49-F238E27FC236}">
                  <a16:creationId xmlns:a16="http://schemas.microsoft.com/office/drawing/2014/main" id="{BC97BA8C-7923-06A5-2B9D-89B2BFFD8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3168"/>
              <a:ext cx="0" cy="38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87" name="Group 67">
            <a:extLst>
              <a:ext uri="{FF2B5EF4-FFF2-40B4-BE49-F238E27FC236}">
                <a16:creationId xmlns:a16="http://schemas.microsoft.com/office/drawing/2014/main" id="{503083D8-0F41-2555-465D-5A7206CCAC3C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270125"/>
            <a:ext cx="1600200" cy="777875"/>
            <a:chOff x="4416" y="1430"/>
            <a:chExt cx="1008" cy="490"/>
          </a:xfrm>
        </p:grpSpPr>
        <p:sp>
          <p:nvSpPr>
            <p:cNvPr id="286784" name="Text Box 64">
              <a:extLst>
                <a:ext uri="{FF2B5EF4-FFF2-40B4-BE49-F238E27FC236}">
                  <a16:creationId xmlns:a16="http://schemas.microsoft.com/office/drawing/2014/main" id="{9C398393-E883-D3FB-7536-B9FC4FAFE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43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depth=1</a:t>
              </a:r>
            </a:p>
          </p:txBody>
        </p:sp>
        <p:sp>
          <p:nvSpPr>
            <p:cNvPr id="286785" name="Line 65">
              <a:extLst>
                <a:ext uri="{FF2B5EF4-FFF2-40B4-BE49-F238E27FC236}">
                  <a16:creationId xmlns:a16="http://schemas.microsoft.com/office/drawing/2014/main" id="{4EFA0E5E-57FE-7213-76CF-DF740B05A8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1680"/>
              <a:ext cx="528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88" name="Group 68">
            <a:extLst>
              <a:ext uri="{FF2B5EF4-FFF2-40B4-BE49-F238E27FC236}">
                <a16:creationId xmlns:a16="http://schemas.microsoft.com/office/drawing/2014/main" id="{0FB4F037-BFBC-4EE7-7D22-BA1EE11BD21F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295400"/>
            <a:ext cx="1600200" cy="777875"/>
            <a:chOff x="4416" y="1430"/>
            <a:chExt cx="1008" cy="490"/>
          </a:xfrm>
        </p:grpSpPr>
        <p:sp>
          <p:nvSpPr>
            <p:cNvPr id="286789" name="Text Box 69">
              <a:extLst>
                <a:ext uri="{FF2B5EF4-FFF2-40B4-BE49-F238E27FC236}">
                  <a16:creationId xmlns:a16="http://schemas.microsoft.com/office/drawing/2014/main" id="{640047B6-640D-BD60-7C80-287A7125F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43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depth=0</a:t>
              </a:r>
            </a:p>
          </p:txBody>
        </p:sp>
        <p:sp>
          <p:nvSpPr>
            <p:cNvPr id="286790" name="Line 70">
              <a:extLst>
                <a:ext uri="{FF2B5EF4-FFF2-40B4-BE49-F238E27FC236}">
                  <a16:creationId xmlns:a16="http://schemas.microsoft.com/office/drawing/2014/main" id="{FCA4D715-19A1-F4B4-2124-61B6DCA50A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1680"/>
              <a:ext cx="528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91" name="Group 71">
            <a:extLst>
              <a:ext uri="{FF2B5EF4-FFF2-40B4-BE49-F238E27FC236}">
                <a16:creationId xmlns:a16="http://schemas.microsoft.com/office/drawing/2014/main" id="{1D18BC6D-7B35-831D-F02A-B3674AE540FB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794125"/>
            <a:ext cx="1600200" cy="777875"/>
            <a:chOff x="4416" y="1430"/>
            <a:chExt cx="1008" cy="490"/>
          </a:xfrm>
        </p:grpSpPr>
        <p:sp>
          <p:nvSpPr>
            <p:cNvPr id="286792" name="Text Box 72">
              <a:extLst>
                <a:ext uri="{FF2B5EF4-FFF2-40B4-BE49-F238E27FC236}">
                  <a16:creationId xmlns:a16="http://schemas.microsoft.com/office/drawing/2014/main" id="{057254DD-DB8B-8B5A-F786-2C9E627E0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43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depth=2</a:t>
              </a:r>
            </a:p>
          </p:txBody>
        </p:sp>
        <p:sp>
          <p:nvSpPr>
            <p:cNvPr id="286793" name="Line 73">
              <a:extLst>
                <a:ext uri="{FF2B5EF4-FFF2-40B4-BE49-F238E27FC236}">
                  <a16:creationId xmlns:a16="http://schemas.microsoft.com/office/drawing/2014/main" id="{EB0612BE-5413-2816-B889-2D8CD0673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1680"/>
              <a:ext cx="528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94" name="Group 74">
            <a:extLst>
              <a:ext uri="{FF2B5EF4-FFF2-40B4-BE49-F238E27FC236}">
                <a16:creationId xmlns:a16="http://schemas.microsoft.com/office/drawing/2014/main" id="{A7F00671-EF99-FBAD-8817-A8AF69BE5780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5257800"/>
            <a:ext cx="1600200" cy="777875"/>
            <a:chOff x="4416" y="1430"/>
            <a:chExt cx="1008" cy="490"/>
          </a:xfrm>
        </p:grpSpPr>
        <p:sp>
          <p:nvSpPr>
            <p:cNvPr id="286795" name="Text Box 75">
              <a:extLst>
                <a:ext uri="{FF2B5EF4-FFF2-40B4-BE49-F238E27FC236}">
                  <a16:creationId xmlns:a16="http://schemas.microsoft.com/office/drawing/2014/main" id="{F82D0709-1AE9-6227-54C9-EC2D50990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43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depth=3</a:t>
              </a:r>
            </a:p>
          </p:txBody>
        </p:sp>
        <p:sp>
          <p:nvSpPr>
            <p:cNvPr id="286796" name="Line 76">
              <a:extLst>
                <a:ext uri="{FF2B5EF4-FFF2-40B4-BE49-F238E27FC236}">
                  <a16:creationId xmlns:a16="http://schemas.microsoft.com/office/drawing/2014/main" id="{D4E0F0F5-859D-4C9C-565F-D729292B62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1680"/>
              <a:ext cx="528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7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60125F82-F5FD-51EE-176E-30F437E6A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Binary Tree</a:t>
            </a:r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63B54861-107E-BBE8-2132-AB0338EB8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sym typeface="Euclid Extra" pitchFamily="18" charset="2"/>
              </a:rPr>
              <a:t>A </a:t>
            </a:r>
            <a:r>
              <a:rPr lang="en-US" altLang="zh-CN" sz="2800" i="1">
                <a:sym typeface="Euclid Extra" pitchFamily="18" charset="2"/>
              </a:rPr>
              <a:t>binary tree</a:t>
            </a:r>
            <a:r>
              <a:rPr lang="en-US" altLang="zh-CN" sz="2800">
                <a:sym typeface="Euclid Extra" pitchFamily="18" charset="2"/>
              </a:rPr>
              <a:t> is a collection of nodes, which satisfies: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there exists a unique root node r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other nodes are classified into n (0&lt;=n&lt;=2) disjoint ordered sets T_1, </a:t>
            </a:r>
            <a:r>
              <a:rPr lang="en-US" altLang="zh-CN" sz="2400">
                <a:latin typeface="Helvetica" pitchFamily="2" charset="0"/>
                <a:sym typeface="Euclid Extra" pitchFamily="18" charset="2"/>
              </a:rPr>
              <a:t>…</a:t>
            </a:r>
            <a:r>
              <a:rPr lang="en-US" altLang="zh-CN" sz="2400">
                <a:sym typeface="Euclid Extra" pitchFamily="18" charset="2"/>
              </a:rPr>
              <a:t>, T_n, and every set T_i is also a binary tree. </a:t>
            </a:r>
          </a:p>
          <a:p>
            <a:r>
              <a:rPr lang="en-US" altLang="zh-CN" sz="2800">
                <a:sym typeface="Euclid Extra" pitchFamily="18" charset="2"/>
              </a:rPr>
              <a:t>To note: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0&lt;=Degree(any node)&lt;=2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the order of sub-tree is relevant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5863AA3A-593E-4D33-0187-A0E0FBDFB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Binary Tree</a:t>
            </a:r>
          </a:p>
        </p:txBody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A5A32D3C-4DD7-067E-2F2A-62D2CB92B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Euclid Extra" pitchFamily="18" charset="2"/>
              </a:rPr>
              <a:t>Or more formally:</a:t>
            </a:r>
          </a:p>
        </p:txBody>
      </p:sp>
      <p:pic>
        <p:nvPicPr>
          <p:cNvPr id="323591" name="Picture 7">
            <a:extLst>
              <a:ext uri="{FF2B5EF4-FFF2-40B4-BE49-F238E27FC236}">
                <a16:creationId xmlns:a16="http://schemas.microsoft.com/office/drawing/2014/main" id="{1AB280DE-9703-6E13-F67F-27A72AE098F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66548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6FB95932-17D6-2EF8-FA4E-8B8B3E7DE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</a:t>
            </a: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B013AD2C-41F1-3DAE-888F-31C256B7B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ym typeface="Euclid Extra" pitchFamily="18" charset="2"/>
              </a:rPr>
              <a:t> </a:t>
            </a:r>
          </a:p>
        </p:txBody>
      </p:sp>
      <p:grpSp>
        <p:nvGrpSpPr>
          <p:cNvPr id="288807" name="Group 39">
            <a:extLst>
              <a:ext uri="{FF2B5EF4-FFF2-40B4-BE49-F238E27FC236}">
                <a16:creationId xmlns:a16="http://schemas.microsoft.com/office/drawing/2014/main" id="{992BB1CD-36D8-33B0-A53B-5BE32AF26AA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981200"/>
            <a:ext cx="6248400" cy="4267200"/>
            <a:chOff x="1680" y="1248"/>
            <a:chExt cx="3936" cy="2688"/>
          </a:xfrm>
        </p:grpSpPr>
        <p:sp>
          <p:nvSpPr>
            <p:cNvPr id="288772" name="AutoShape 4">
              <a:extLst>
                <a:ext uri="{FF2B5EF4-FFF2-40B4-BE49-F238E27FC236}">
                  <a16:creationId xmlns:a16="http://schemas.microsoft.com/office/drawing/2014/main" id="{C0616044-A903-8F1F-02C3-4EBEE96B9F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96" y="2064"/>
              <a:ext cx="192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73" name="Oval 5">
              <a:extLst>
                <a:ext uri="{FF2B5EF4-FFF2-40B4-BE49-F238E27FC236}">
                  <a16:creationId xmlns:a16="http://schemas.microsoft.com/office/drawing/2014/main" id="{19E8D812-7F16-37FC-BFD0-06F4DBB1E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248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book</a:t>
              </a:r>
            </a:p>
          </p:txBody>
        </p:sp>
        <p:sp>
          <p:nvSpPr>
            <p:cNvPr id="288774" name="Oval 6">
              <a:extLst>
                <a:ext uri="{FF2B5EF4-FFF2-40B4-BE49-F238E27FC236}">
                  <a16:creationId xmlns:a16="http://schemas.microsoft.com/office/drawing/2014/main" id="{61657263-FCD8-AF26-1A0C-69F18670E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01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chap1</a:t>
              </a:r>
            </a:p>
          </p:txBody>
        </p:sp>
        <p:sp>
          <p:nvSpPr>
            <p:cNvPr id="288775" name="Oval 7">
              <a:extLst>
                <a:ext uri="{FF2B5EF4-FFF2-40B4-BE49-F238E27FC236}">
                  <a16:creationId xmlns:a16="http://schemas.microsoft.com/office/drawing/2014/main" id="{31F82C18-8EF7-7524-89A3-045EA3D14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01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chap2</a:t>
              </a:r>
            </a:p>
          </p:txBody>
        </p:sp>
        <p:cxnSp>
          <p:nvCxnSpPr>
            <p:cNvPr id="288777" name="AutoShape 9">
              <a:extLst>
                <a:ext uri="{FF2B5EF4-FFF2-40B4-BE49-F238E27FC236}">
                  <a16:creationId xmlns:a16="http://schemas.microsoft.com/office/drawing/2014/main" id="{175F7D17-EEDA-487E-93B2-EB88CA0407C5}"/>
                </a:ext>
              </a:extLst>
            </p:cNvPr>
            <p:cNvCxnSpPr>
              <a:cxnSpLocks noChangeShapeType="1"/>
              <a:endCxn id="288774" idx="0"/>
            </p:cNvCxnSpPr>
            <p:nvPr/>
          </p:nvCxnSpPr>
          <p:spPr bwMode="auto">
            <a:xfrm flipH="1">
              <a:off x="2880" y="1632"/>
              <a:ext cx="81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8778" name="AutoShape 10">
              <a:extLst>
                <a:ext uri="{FF2B5EF4-FFF2-40B4-BE49-F238E27FC236}">
                  <a16:creationId xmlns:a16="http://schemas.microsoft.com/office/drawing/2014/main" id="{C37C5208-AFC6-55B0-B632-B747FA555196}"/>
                </a:ext>
              </a:extLst>
            </p:cNvPr>
            <p:cNvCxnSpPr>
              <a:cxnSpLocks noChangeShapeType="1"/>
              <a:stCxn id="288773" idx="4"/>
              <a:endCxn id="288775" idx="0"/>
            </p:cNvCxnSpPr>
            <p:nvPr/>
          </p:nvCxnSpPr>
          <p:spPr bwMode="auto">
            <a:xfrm>
              <a:off x="3696" y="1632"/>
              <a:ext cx="72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780" name="Oval 12">
              <a:extLst>
                <a:ext uri="{FF2B5EF4-FFF2-40B4-BE49-F238E27FC236}">
                  <a16:creationId xmlns:a16="http://schemas.microsoft.com/office/drawing/2014/main" id="{A8990D52-F945-B6C5-747F-A83163FA1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84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sec11</a:t>
              </a:r>
            </a:p>
          </p:txBody>
        </p:sp>
        <p:sp>
          <p:nvSpPr>
            <p:cNvPr id="288781" name="Oval 13">
              <a:extLst>
                <a:ext uri="{FF2B5EF4-FFF2-40B4-BE49-F238E27FC236}">
                  <a16:creationId xmlns:a16="http://schemas.microsoft.com/office/drawing/2014/main" id="{6A93A659-9871-9483-B447-5BCB0F5DA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83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sec12</a:t>
              </a:r>
            </a:p>
          </p:txBody>
        </p:sp>
        <p:sp>
          <p:nvSpPr>
            <p:cNvPr id="288782" name="Oval 14">
              <a:extLst>
                <a:ext uri="{FF2B5EF4-FFF2-40B4-BE49-F238E27FC236}">
                  <a16:creationId xmlns:a16="http://schemas.microsoft.com/office/drawing/2014/main" id="{24F5F40C-47CC-6542-6926-17D418E4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3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sec21</a:t>
              </a:r>
            </a:p>
          </p:txBody>
        </p:sp>
        <p:sp>
          <p:nvSpPr>
            <p:cNvPr id="288783" name="Oval 15">
              <a:extLst>
                <a:ext uri="{FF2B5EF4-FFF2-40B4-BE49-F238E27FC236}">
                  <a16:creationId xmlns:a16="http://schemas.microsoft.com/office/drawing/2014/main" id="{524C575D-8FBF-D027-359B-EA1DACB7C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55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subsec111</a:t>
              </a:r>
            </a:p>
          </p:txBody>
        </p:sp>
        <p:cxnSp>
          <p:nvCxnSpPr>
            <p:cNvPr id="288784" name="AutoShape 16">
              <a:extLst>
                <a:ext uri="{FF2B5EF4-FFF2-40B4-BE49-F238E27FC236}">
                  <a16:creationId xmlns:a16="http://schemas.microsoft.com/office/drawing/2014/main" id="{7E46454E-057F-F5F9-0FAB-757A01382668}"/>
                </a:ext>
              </a:extLst>
            </p:cNvPr>
            <p:cNvCxnSpPr>
              <a:cxnSpLocks noChangeShapeType="1"/>
              <a:stCxn id="288774" idx="4"/>
              <a:endCxn id="288780" idx="0"/>
            </p:cNvCxnSpPr>
            <p:nvPr/>
          </p:nvCxnSpPr>
          <p:spPr bwMode="auto">
            <a:xfrm flipH="1">
              <a:off x="2304" y="2400"/>
              <a:ext cx="57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8785" name="AutoShape 17">
              <a:extLst>
                <a:ext uri="{FF2B5EF4-FFF2-40B4-BE49-F238E27FC236}">
                  <a16:creationId xmlns:a16="http://schemas.microsoft.com/office/drawing/2014/main" id="{767C1CB2-5DC6-8747-04B8-0CEAF82191C2}"/>
                </a:ext>
              </a:extLst>
            </p:cNvPr>
            <p:cNvCxnSpPr>
              <a:cxnSpLocks noChangeShapeType="1"/>
              <a:stCxn id="288774" idx="4"/>
              <a:endCxn id="288781" idx="0"/>
            </p:cNvCxnSpPr>
            <p:nvPr/>
          </p:nvCxnSpPr>
          <p:spPr bwMode="auto">
            <a:xfrm>
              <a:off x="2880" y="2400"/>
              <a:ext cx="43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8786" name="AutoShape 18">
              <a:extLst>
                <a:ext uri="{FF2B5EF4-FFF2-40B4-BE49-F238E27FC236}">
                  <a16:creationId xmlns:a16="http://schemas.microsoft.com/office/drawing/2014/main" id="{4F4FBBAC-2C8C-7B6E-EE0C-141FEE92BDFC}"/>
                </a:ext>
              </a:extLst>
            </p:cNvPr>
            <p:cNvCxnSpPr>
              <a:cxnSpLocks noChangeShapeType="1"/>
              <a:stCxn id="288775" idx="4"/>
              <a:endCxn id="288782" idx="0"/>
            </p:cNvCxnSpPr>
            <p:nvPr/>
          </p:nvCxnSpPr>
          <p:spPr bwMode="auto">
            <a:xfrm flipH="1">
              <a:off x="4272" y="2400"/>
              <a:ext cx="144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8787" name="AutoShape 19">
              <a:extLst>
                <a:ext uri="{FF2B5EF4-FFF2-40B4-BE49-F238E27FC236}">
                  <a16:creationId xmlns:a16="http://schemas.microsoft.com/office/drawing/2014/main" id="{8D9841C6-BC91-8836-5539-BADEC35AF53B}"/>
                </a:ext>
              </a:extLst>
            </p:cNvPr>
            <p:cNvCxnSpPr>
              <a:cxnSpLocks noChangeShapeType="1"/>
              <a:stCxn id="288780" idx="4"/>
              <a:endCxn id="288783" idx="0"/>
            </p:cNvCxnSpPr>
            <p:nvPr/>
          </p:nvCxnSpPr>
          <p:spPr bwMode="auto">
            <a:xfrm flipH="1">
              <a:off x="2064" y="3168"/>
              <a:ext cx="24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788" name="Oval 20">
              <a:extLst>
                <a:ext uri="{FF2B5EF4-FFF2-40B4-BE49-F238E27FC236}">
                  <a16:creationId xmlns:a16="http://schemas.microsoft.com/office/drawing/2014/main" id="{0B4F1F7E-4B8D-7CE6-639F-477724789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83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sec22</a:t>
              </a:r>
            </a:p>
          </p:txBody>
        </p:sp>
        <p:cxnSp>
          <p:nvCxnSpPr>
            <p:cNvPr id="288789" name="AutoShape 21">
              <a:extLst>
                <a:ext uri="{FF2B5EF4-FFF2-40B4-BE49-F238E27FC236}">
                  <a16:creationId xmlns:a16="http://schemas.microsoft.com/office/drawing/2014/main" id="{0C5AC1E5-1BF9-7AF2-FD2A-8F236C1DAEFB}"/>
                </a:ext>
              </a:extLst>
            </p:cNvPr>
            <p:cNvCxnSpPr>
              <a:cxnSpLocks noChangeShapeType="1"/>
              <a:stCxn id="288775" idx="4"/>
              <a:endCxn id="288788" idx="0"/>
            </p:cNvCxnSpPr>
            <p:nvPr/>
          </p:nvCxnSpPr>
          <p:spPr bwMode="auto">
            <a:xfrm>
              <a:off x="4416" y="2400"/>
              <a:ext cx="816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8806" name="Group 38">
            <a:extLst>
              <a:ext uri="{FF2B5EF4-FFF2-40B4-BE49-F238E27FC236}">
                <a16:creationId xmlns:a16="http://schemas.microsoft.com/office/drawing/2014/main" id="{449EB5A3-769A-F639-C8CE-62B92426B033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981200"/>
            <a:ext cx="3810000" cy="4267200"/>
            <a:chOff x="192" y="1248"/>
            <a:chExt cx="2400" cy="2688"/>
          </a:xfrm>
        </p:grpSpPr>
        <p:sp>
          <p:nvSpPr>
            <p:cNvPr id="288790" name="AutoShape 22">
              <a:extLst>
                <a:ext uri="{FF2B5EF4-FFF2-40B4-BE49-F238E27FC236}">
                  <a16:creationId xmlns:a16="http://schemas.microsoft.com/office/drawing/2014/main" id="{20913E99-F614-4847-D5A3-A08EB2DF9A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064"/>
              <a:ext cx="192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91" name="Oval 23">
              <a:extLst>
                <a:ext uri="{FF2B5EF4-FFF2-40B4-BE49-F238E27FC236}">
                  <a16:creationId xmlns:a16="http://schemas.microsoft.com/office/drawing/2014/main" id="{D9D9B294-4008-6140-07D9-598ADD3F3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248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book</a:t>
              </a:r>
            </a:p>
          </p:txBody>
        </p:sp>
        <p:sp>
          <p:nvSpPr>
            <p:cNvPr id="288792" name="Oval 24">
              <a:extLst>
                <a:ext uri="{FF2B5EF4-FFF2-40B4-BE49-F238E27FC236}">
                  <a16:creationId xmlns:a16="http://schemas.microsoft.com/office/drawing/2014/main" id="{378071BC-5B35-57BB-E185-A2B0AD476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01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chap1</a:t>
              </a:r>
            </a:p>
          </p:txBody>
        </p:sp>
        <p:cxnSp>
          <p:nvCxnSpPr>
            <p:cNvPr id="288794" name="AutoShape 26">
              <a:extLst>
                <a:ext uri="{FF2B5EF4-FFF2-40B4-BE49-F238E27FC236}">
                  <a16:creationId xmlns:a16="http://schemas.microsoft.com/office/drawing/2014/main" id="{706AF33E-B0C8-2141-24DF-C936C3AFDAAC}"/>
                </a:ext>
              </a:extLst>
            </p:cNvPr>
            <p:cNvCxnSpPr>
              <a:cxnSpLocks noChangeShapeType="1"/>
              <a:endCxn id="288792" idx="0"/>
            </p:cNvCxnSpPr>
            <p:nvPr/>
          </p:nvCxnSpPr>
          <p:spPr bwMode="auto">
            <a:xfrm flipH="1">
              <a:off x="1392" y="1632"/>
              <a:ext cx="81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796" name="Oval 28">
              <a:extLst>
                <a:ext uri="{FF2B5EF4-FFF2-40B4-BE49-F238E27FC236}">
                  <a16:creationId xmlns:a16="http://schemas.microsoft.com/office/drawing/2014/main" id="{ED52E32E-101C-97AC-7878-52171D36E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784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sec11</a:t>
              </a:r>
            </a:p>
          </p:txBody>
        </p:sp>
        <p:sp>
          <p:nvSpPr>
            <p:cNvPr id="288799" name="Oval 31">
              <a:extLst>
                <a:ext uri="{FF2B5EF4-FFF2-40B4-BE49-F238E27FC236}">
                  <a16:creationId xmlns:a16="http://schemas.microsoft.com/office/drawing/2014/main" id="{8645A93D-6AF6-A633-5878-D3823EFE1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55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subsec111</a:t>
              </a:r>
            </a:p>
          </p:txBody>
        </p:sp>
        <p:cxnSp>
          <p:nvCxnSpPr>
            <p:cNvPr id="288800" name="AutoShape 32">
              <a:extLst>
                <a:ext uri="{FF2B5EF4-FFF2-40B4-BE49-F238E27FC236}">
                  <a16:creationId xmlns:a16="http://schemas.microsoft.com/office/drawing/2014/main" id="{A465B85E-F067-B74D-DE94-40E09FF61048}"/>
                </a:ext>
              </a:extLst>
            </p:cNvPr>
            <p:cNvCxnSpPr>
              <a:cxnSpLocks noChangeShapeType="1"/>
              <a:stCxn id="288792" idx="4"/>
              <a:endCxn id="288796" idx="0"/>
            </p:cNvCxnSpPr>
            <p:nvPr/>
          </p:nvCxnSpPr>
          <p:spPr bwMode="auto">
            <a:xfrm flipH="1">
              <a:off x="816" y="2400"/>
              <a:ext cx="57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8803" name="AutoShape 35">
              <a:extLst>
                <a:ext uri="{FF2B5EF4-FFF2-40B4-BE49-F238E27FC236}">
                  <a16:creationId xmlns:a16="http://schemas.microsoft.com/office/drawing/2014/main" id="{A534E372-1E4C-A6A1-C6C0-8142F8D56964}"/>
                </a:ext>
              </a:extLst>
            </p:cNvPr>
            <p:cNvCxnSpPr>
              <a:cxnSpLocks noChangeShapeType="1"/>
              <a:stCxn id="288796" idx="4"/>
              <a:endCxn id="288799" idx="0"/>
            </p:cNvCxnSpPr>
            <p:nvPr/>
          </p:nvCxnSpPr>
          <p:spPr bwMode="auto">
            <a:xfrm flipH="1">
              <a:off x="576" y="3168"/>
              <a:ext cx="24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90CDAB17-6DC2-3D18-5671-2DD648A17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Properties of Binary Tree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AE148F28-F117-962A-CC0F-F3A439E97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Euclid Extra" pitchFamily="18" charset="2"/>
              </a:rPr>
              <a:t> </a:t>
            </a:r>
          </a:p>
        </p:txBody>
      </p:sp>
      <p:pic>
        <p:nvPicPr>
          <p:cNvPr id="273418" name="Picture 10">
            <a:extLst>
              <a:ext uri="{FF2B5EF4-FFF2-40B4-BE49-F238E27FC236}">
                <a16:creationId xmlns:a16="http://schemas.microsoft.com/office/drawing/2014/main" id="{F4B10E4F-8F90-B2A1-DFB6-3EE8385942F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712470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2083"/>
  <p:tag name="BMPHEIGHT" val="525"/>
  <p:tag name="SOURCE" val="\documentclass{slides}&#13;&#10;\pagestyle{empty}&#13;&#10;\usepackage{color}&#13;&#10;\usepackage{amsmath}&#13;&#10;\begin{document}&#13;&#10;\color{blue}&#13;&#10;$tree = &#13;&#10;\begin{cases}&#13;&#10;{\tt empty} \\&#13;&#10;node(x, tree, tree)&#13;&#10;\end{cases}&#13;&#10;$&#13;&#10;\end{document} "/>
  <p:tag name="TRANSPAREN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Lemma 1: In a binary tree, there are\\&#13;&#10;at most $2^i$ nodes&#13;&#10;at depth $i$ ($i\ge 0$).\\&#13;&#10;\\&#13;&#10;For instance, there are at most\\&#13;&#10;$1$ node at depth $0$ and $2$ nodes at\\&#13;&#10;depth $1$, and so on.\\&#13;&#10;\\&#13;&#10;The formal proof is by induction\\&#13;&#10;on depth $i$.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74"/>
  <p:tag name="PICTUREFILESIZE" val="917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Lemma 2: There are at most $2^{k+1}-1$ nodes\\&#13;&#10;in a binary tree of depth $k$ ($k\ge 0$).\\&#13;&#10;\\&#13;&#10;From the last lemma, we have&#13;&#10;$$&#13;&#10;\sum_{i=0}^k nodes(depth_k)=\sum_{i=0}^k 2^{i}=2^{k+1}-1.&#13;&#10;$$&#13;&#10;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1"/>
  <p:tag name="PICTUREFILESIZE" val="76368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8928</TotalTime>
  <Words>1163</Words>
  <Application>Microsoft Macintosh PowerPoint</Application>
  <PresentationFormat>全屏显示(4:3)</PresentationFormat>
  <Paragraphs>310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Euclid Extra</vt:lpstr>
      <vt:lpstr>Arial</vt:lpstr>
      <vt:lpstr>Courier New</vt:lpstr>
      <vt:lpstr>Helvetica</vt:lpstr>
      <vt:lpstr>Tahoma</vt:lpstr>
      <vt:lpstr>Wingdings</vt:lpstr>
      <vt:lpstr>Blends</vt:lpstr>
      <vt:lpstr>Tree</vt:lpstr>
      <vt:lpstr>What’ s a Tree?</vt:lpstr>
      <vt:lpstr>Definition of Tree</vt:lpstr>
      <vt:lpstr>What’ s a Tree?</vt:lpstr>
      <vt:lpstr>Terminologies</vt:lpstr>
      <vt:lpstr>Binary Tree</vt:lpstr>
      <vt:lpstr>Binary Tree</vt:lpstr>
      <vt:lpstr>Examples</vt:lpstr>
      <vt:lpstr>Properties of Binary Tree</vt:lpstr>
      <vt:lpstr>Properties of Binary Tree</vt:lpstr>
      <vt:lpstr>Full and Complete Binary Tree</vt:lpstr>
      <vt:lpstr>Tree Interfaces</vt:lpstr>
      <vt:lpstr>Implementation</vt:lpstr>
      <vt:lpstr>Operations: “new”</vt:lpstr>
      <vt:lpstr>Operations: “new2”</vt:lpstr>
      <vt:lpstr>How to build a tree?</vt:lpstr>
      <vt:lpstr>Client Code</vt:lpstr>
      <vt:lpstr>Tree Traversal</vt:lpstr>
      <vt:lpstr>Pre-order Traversal</vt:lpstr>
      <vt:lpstr>Pre-order Traversal</vt:lpstr>
      <vt:lpstr>Moral </vt:lpstr>
      <vt:lpstr>Level-order Traversal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subject>Baojian Hua</dc:subject>
  <dc:creator/>
  <cp:lastModifiedBy>Microsoft Office User</cp:lastModifiedBy>
  <cp:revision>3686</cp:revision>
  <cp:lastPrinted>1601-01-01T00:00:00Z</cp:lastPrinted>
  <dcterms:created xsi:type="dcterms:W3CDTF">1601-01-01T00:00:00Z</dcterms:created>
  <dcterms:modified xsi:type="dcterms:W3CDTF">2024-10-16T05:39:08Z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