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9" r:id="rId1"/>
  </p:sldMasterIdLst>
  <p:handoutMasterIdLst>
    <p:handoutMasterId r:id="rId30"/>
  </p:handoutMasterIdLst>
  <p:sldIdLst>
    <p:sldId id="256" r:id="rId2"/>
    <p:sldId id="439" r:id="rId3"/>
    <p:sldId id="394" r:id="rId4"/>
    <p:sldId id="443" r:id="rId5"/>
    <p:sldId id="470" r:id="rId6"/>
    <p:sldId id="441" r:id="rId7"/>
    <p:sldId id="303" r:id="rId8"/>
    <p:sldId id="373" r:id="rId9"/>
    <p:sldId id="471" r:id="rId10"/>
    <p:sldId id="396" r:id="rId11"/>
    <p:sldId id="442" r:id="rId12"/>
    <p:sldId id="444" r:id="rId13"/>
    <p:sldId id="446" r:id="rId14"/>
    <p:sldId id="447" r:id="rId15"/>
    <p:sldId id="448" r:id="rId16"/>
    <p:sldId id="449" r:id="rId17"/>
    <p:sldId id="450" r:id="rId18"/>
    <p:sldId id="451" r:id="rId19"/>
    <p:sldId id="455" r:id="rId20"/>
    <p:sldId id="453" r:id="rId21"/>
    <p:sldId id="456" r:id="rId22"/>
    <p:sldId id="457" r:id="rId23"/>
    <p:sldId id="460" r:id="rId24"/>
    <p:sldId id="462" r:id="rId25"/>
    <p:sldId id="466" r:id="rId26"/>
    <p:sldId id="467" r:id="rId27"/>
    <p:sldId id="468" r:id="rId28"/>
    <p:sldId id="469" r:id="rId29"/>
  </p:sldIdLst>
  <p:sldSz cx="9144000" cy="6858000" type="screen4x3"/>
  <p:notesSz cx="7099300" cy="10234613"/>
  <p:custDataLst>
    <p:tags r:id="rId3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25" autoAdjust="0"/>
    <p:restoredTop sz="94640"/>
  </p:normalViewPr>
  <p:slideViewPr>
    <p:cSldViewPr>
      <p:cViewPr varScale="1">
        <p:scale>
          <a:sx n="102" d="100"/>
          <a:sy n="102" d="100"/>
        </p:scale>
        <p:origin x="18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0C62422-9742-AF88-DFC1-5D9AD830A1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76A4A50-1A9A-5772-6650-9E0291D4E5F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B27BE2DC-B33E-7A68-5B2E-D977A41E7EA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panose="020B0604020202020204" pitchFamily="34" charset="0"/>
              </a:defRPr>
            </a:lvl1pPr>
          </a:lstStyle>
          <a:p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13FB62A-B812-FC72-4363-ACA431725E6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18F87E04-5F17-D946-B23F-F7F2CBB619F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42" name="Group 2">
            <a:extLst>
              <a:ext uri="{FF2B5EF4-FFF2-40B4-BE49-F238E27FC236}">
                <a16:creationId xmlns:a16="http://schemas.microsoft.com/office/drawing/2014/main" id="{B78AF345-2312-6AD6-A60C-2614E0D35321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10243" name="Group 3">
              <a:extLst>
                <a:ext uri="{FF2B5EF4-FFF2-40B4-BE49-F238E27FC236}">
                  <a16:creationId xmlns:a16="http://schemas.microsoft.com/office/drawing/2014/main" id="{FC956B2B-B0F1-1969-8358-95CFE495EC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244" name="Rectangle 4">
                <a:extLst>
                  <a:ext uri="{FF2B5EF4-FFF2-40B4-BE49-F238E27FC236}">
                    <a16:creationId xmlns:a16="http://schemas.microsoft.com/office/drawing/2014/main" id="{8E96663C-1128-93E3-79F9-514BCF39EC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5" name="Rectangle 5">
                <a:extLst>
                  <a:ext uri="{FF2B5EF4-FFF2-40B4-BE49-F238E27FC236}">
                    <a16:creationId xmlns:a16="http://schemas.microsoft.com/office/drawing/2014/main" id="{AB40F6DC-D962-6687-426A-BC0467CD1B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grpSp>
          <p:nvGrpSpPr>
            <p:cNvPr id="10246" name="Group 6">
              <a:extLst>
                <a:ext uri="{FF2B5EF4-FFF2-40B4-BE49-F238E27FC236}">
                  <a16:creationId xmlns:a16="http://schemas.microsoft.com/office/drawing/2014/main" id="{D62C7A3A-7D01-F87B-3B5F-9E82EA00EA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247" name="Rectangle 7">
                <a:extLst>
                  <a:ext uri="{FF2B5EF4-FFF2-40B4-BE49-F238E27FC236}">
                    <a16:creationId xmlns:a16="http://schemas.microsoft.com/office/drawing/2014/main" id="{EB3539C1-5F41-E435-DB0F-611BA380BC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0248" name="Rectangle 8">
                <a:extLst>
                  <a:ext uri="{FF2B5EF4-FFF2-40B4-BE49-F238E27FC236}">
                    <a16:creationId xmlns:a16="http://schemas.microsoft.com/office/drawing/2014/main" id="{CBA92211-DA9A-E39F-D2A5-7743A73DF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0249" name="Rectangle 9">
              <a:extLst>
                <a:ext uri="{FF2B5EF4-FFF2-40B4-BE49-F238E27FC236}">
                  <a16:creationId xmlns:a16="http://schemas.microsoft.com/office/drawing/2014/main" id="{89B984F1-720B-53AC-0881-A553153E6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0" name="Rectangle 10">
              <a:extLst>
                <a:ext uri="{FF2B5EF4-FFF2-40B4-BE49-F238E27FC236}">
                  <a16:creationId xmlns:a16="http://schemas.microsoft.com/office/drawing/2014/main" id="{8F7CAD98-A98F-2EB1-F8F0-AA66247E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251" name="Rectangle 11">
              <a:extLst>
                <a:ext uri="{FF2B5EF4-FFF2-40B4-BE49-F238E27FC236}">
                  <a16:creationId xmlns:a16="http://schemas.microsoft.com/office/drawing/2014/main" id="{A587C49D-16DA-AA63-6532-43156ADC916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0252" name="Rectangle 12">
            <a:extLst>
              <a:ext uri="{FF2B5EF4-FFF2-40B4-BE49-F238E27FC236}">
                <a16:creationId xmlns:a16="http://schemas.microsoft.com/office/drawing/2014/main" id="{5256180C-5EF0-65D5-5EF0-55B9112450D0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0253" name="Rectangle 13">
            <a:extLst>
              <a:ext uri="{FF2B5EF4-FFF2-40B4-BE49-F238E27FC236}">
                <a16:creationId xmlns:a16="http://schemas.microsoft.com/office/drawing/2014/main" id="{E95D179B-D1BA-2808-6E79-193DBBE2510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0254" name="Rectangle 14">
            <a:extLst>
              <a:ext uri="{FF2B5EF4-FFF2-40B4-BE49-F238E27FC236}">
                <a16:creationId xmlns:a16="http://schemas.microsoft.com/office/drawing/2014/main" id="{D017294D-44AF-BBF1-935C-1E882527170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5" name="Rectangle 15">
            <a:extLst>
              <a:ext uri="{FF2B5EF4-FFF2-40B4-BE49-F238E27FC236}">
                <a16:creationId xmlns:a16="http://schemas.microsoft.com/office/drawing/2014/main" id="{F2816B1A-6996-85E5-BF66-A41C1959FFEA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0256" name="Rectangle 16">
            <a:extLst>
              <a:ext uri="{FF2B5EF4-FFF2-40B4-BE49-F238E27FC236}">
                <a16:creationId xmlns:a16="http://schemas.microsoft.com/office/drawing/2014/main" id="{EDFE07C0-CCC1-86E2-4A19-CDD9A724922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61FC231-C32C-CF41-A183-7B7A29424E6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469290-3855-71C7-FCBF-85F042F65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71E5D7-E38C-FC48-7CDA-76248D6562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D5F6BD-59DA-B6C1-F460-C398EC2AF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A82C77-6507-AD38-72D2-C9CD91217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EA4998-2792-0368-2907-D16F1F4F8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18106A7-F816-3B4E-9251-0F8DE4B646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9826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3E7A796-C118-CF0E-C445-309D0305B7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5F5D24E-AA22-3850-C450-988C8F186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29AFC-7A27-B4CE-DF35-6A882F112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87FE8F-10F9-2028-71A6-123A56DC3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57E7274-5C5D-AD5B-C5A5-CBF24F369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F77FBF9-C341-2B47-AA9E-FFD4BDCBF3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9577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174A0-B546-5109-39F9-3B6D5751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84D72F-6C52-FC1C-3667-17E4F1B1C7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FA2F4B-A1AD-18C4-DA53-812879D7B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240336E-C901-D4C2-FFCE-E8032E65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97BA64-12D1-B069-C9B2-7F55ED94C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87A914-9DE2-F042-A0CB-5370D5BBFE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73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8BCA3E-2FCB-BB1B-DA76-5B0C23B38E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808C5D7-ADB9-1E5B-D0A4-F4657F35E4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FEEB76-6D1A-2D9E-B5CC-82BEDC0E7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9E74B3-A9DC-6971-D15F-39F0B1FB2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E40FB96-3114-493A-DC8E-C966EA126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524F1B-1A53-0C4D-9E95-B8FC64D4D48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3964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31329F-B858-E8A3-31EE-862EF1C6C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0F2BC2-204D-51F2-96DE-96AC6744EF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F4807-D21C-2376-1837-8ABDFB3975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0316930-BE15-8761-CD6A-B7E2ACA74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2B56EB5-AFEE-A0B2-A6C9-3E3E0BE6D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4AA919-8965-70EA-20E0-C00E7517C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1D9FA2-374A-2F4D-AA1D-FC5982AD746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0493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374ED7-3002-DF11-69E2-C9B3FC3E7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E43F6-F67D-A9B0-8A4B-BB0407407A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32206B5-98D6-A0E5-90C2-F6B097FFA9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3864124-01DD-C581-F753-75032EB0FA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27DF7FC-6B98-B07E-6BE1-152E21F779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C54BFB-D749-3166-4217-1FC6A49EA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4F5A86-910B-BEF5-1B16-449C5AE5A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5002B5-A348-75E7-B365-3C0794DA3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2B5DEBC-CE6B-3143-A397-83A6FB8ACA9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73517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29160D-4337-D6BA-82A1-F83B815E2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95A579F-6186-034E-08B2-A1255CA7E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B33597-7B4F-5026-D58B-334715745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CB0E1DC-FECD-BB8A-BAD3-838110CFF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127503-25C4-DB49-A2AD-C1525FAA021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9879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1B41B9D-1108-A093-C5BE-5BF642692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52702CB-16B2-E73D-5276-21A7640A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93C1E0-DD2D-27E5-7D4B-99D0B16BC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49B55F9-BB4F-AA43-94F9-8C6FDD6A24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4604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A96E78-DB24-9048-B708-44F458507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AEE613-F5C0-AFD8-B14A-6F417CB78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C6A4F7-AB99-9830-1C21-316B34CF1D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A39870-411F-05DA-9106-0F1AA59F9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8507DEC-2E65-73F0-91BA-26C65451FC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5644E27-8D71-741B-AAB2-25FC33A1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4F34F6-C15F-DA4F-825A-7BCCFAC2A1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13222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631D55-351D-6DE7-C666-6FDBACED2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6BA0324-DBF5-428B-68C0-6761AB1861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54F33AB-1E21-A228-4ADD-60966950B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E172B93-1C63-2D3F-9C3A-B4C98B565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630D16-E5F8-E3E1-0AB9-D5616E1C6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787DF40-6056-BCAF-7C24-9644CBB4F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33D995-16F2-A941-B0BE-629BE9668F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4737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65C6395-744F-BF89-12B1-8CBE091FF6F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DD79563-23E2-AD50-79DD-97E04E786B0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C8735CD-2D70-8A1F-B616-C559A772EAD4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C84375A6-1521-044D-70D1-FAFD6BAFCEDA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4748073F-79FE-FCBF-6C79-6DFACEBCF8AF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F739C5A8-AAF4-61B0-D352-79052F732A59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B78F82B8-578A-B762-6A0A-B276593A28DD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kumimoji="1" lang="zh-CN" altLang="zh-CN" sz="2400"/>
          </a:p>
        </p:txBody>
      </p:sp>
      <p:sp>
        <p:nvSpPr>
          <p:cNvPr id="9225" name="Rectangle 9">
            <a:extLst>
              <a:ext uri="{FF2B5EF4-FFF2-40B4-BE49-F238E27FC236}">
                <a16:creationId xmlns:a16="http://schemas.microsoft.com/office/drawing/2014/main" id="{1A008CF4-D6E4-202F-7448-35DB3BE02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226" name="Rectangle 10">
            <a:extLst>
              <a:ext uri="{FF2B5EF4-FFF2-40B4-BE49-F238E27FC236}">
                <a16:creationId xmlns:a16="http://schemas.microsoft.com/office/drawing/2014/main" id="{67FB7B2B-86B7-2CB9-4C16-68E7DE8C78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2B644F40-BB44-A4BF-DB49-2F25D57F39D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2E6D84BE-4BDD-897A-BF43-735EA6AFE9ED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03D50D98-DFF1-75CB-F308-EAC92C49E837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1EF631F-0612-6E42-80E7-DE20D9479A57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6D4BAD9B-BB97-4CD5-CBBD-F80A12ED46F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/>
              <a:t>Binary Search Tree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F2384274-1D66-E1C0-3E29-B349042A209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/>
              <a:t>C and Data Structures</a:t>
            </a:r>
          </a:p>
          <a:p>
            <a:r>
              <a:rPr lang="en-US" altLang="zh-CN" sz="2800"/>
              <a:t>Baojian Hua</a:t>
            </a:r>
          </a:p>
          <a:p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>
            <a:extLst>
              <a:ext uri="{FF2B5EF4-FFF2-40B4-BE49-F238E27FC236}">
                <a16:creationId xmlns:a16="http://schemas.microsoft.com/office/drawing/2014/main" id="{BA8B8B4F-EE9C-775B-24B4-2A03DFD7BC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lookup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74435" name="Rectangle 3">
            <a:extLst>
              <a:ext uri="{FF2B5EF4-FFF2-40B4-BE49-F238E27FC236}">
                <a16:creationId xmlns:a16="http://schemas.microsoft.com/office/drawing/2014/main" id="{B7CF2C04-CD6E-1B52-4CAB-9C689A1D4C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poly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Bst</a:t>
            </a:r>
            <a:r>
              <a:rPr lang="en-US" altLang="zh-CN" sz="2000" b="1" err="1">
                <a:solidFill>
                  <a:schemeClr val="folHlink"/>
                </a:solidFill>
                <a:latin typeface="Courier New" panose="02070309020205020404" pitchFamily="49" charset="0"/>
              </a:rPr>
              <a:t>_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lookup(T t, poly key)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 (0==t)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 (key == t-&gt;key)       </a:t>
            </a:r>
            <a:r>
              <a:rPr lang="en-US" altLang="zh-CN" sz="2000" b="1" dirty="0">
                <a:latin typeface="Courier New" panose="02070309020205020404" pitchFamily="49" charset="0"/>
              </a:rPr>
              <a:t>// what’s “==“ 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return t-&gt;value;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 (key &lt; t-&gt;key)        </a:t>
            </a:r>
            <a:r>
              <a:rPr lang="en-US" altLang="zh-CN" sz="2000" b="1" dirty="0">
                <a:latin typeface="Courier New" panose="02070309020205020404" pitchFamily="49" charset="0"/>
              </a:rPr>
              <a:t>// what’s “&lt;“?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return lookup (t-&gt;left, key);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lookup (t-&gt;right, key);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634" name="Rectangle 2">
            <a:extLst>
              <a:ext uri="{FF2B5EF4-FFF2-40B4-BE49-F238E27FC236}">
                <a16:creationId xmlns:a16="http://schemas.microsoft.com/office/drawing/2014/main" id="{C8B3F250-A1B9-1F80-4F24-C7803C0FB3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search 55</a:t>
            </a:r>
          </a:p>
        </p:txBody>
      </p:sp>
      <p:sp>
        <p:nvSpPr>
          <p:cNvPr id="325635" name="Rectangle 3">
            <a:extLst>
              <a:ext uri="{FF2B5EF4-FFF2-40B4-BE49-F238E27FC236}">
                <a16:creationId xmlns:a16="http://schemas.microsoft.com/office/drawing/2014/main" id="{308F1E8B-B4B6-0793-687F-3B405C9811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25637" name="AutoShape 5">
            <a:extLst>
              <a:ext uri="{FF2B5EF4-FFF2-40B4-BE49-F238E27FC236}">
                <a16:creationId xmlns:a16="http://schemas.microsoft.com/office/drawing/2014/main" id="{80515815-01ED-D144-5963-7E8DD7C91AF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5638" name="Oval 6">
            <a:extLst>
              <a:ext uri="{FF2B5EF4-FFF2-40B4-BE49-F238E27FC236}">
                <a16:creationId xmlns:a16="http://schemas.microsoft.com/office/drawing/2014/main" id="{8359B7B8-33E1-6687-6EE3-346B33D52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25639" name="Oval 7">
            <a:extLst>
              <a:ext uri="{FF2B5EF4-FFF2-40B4-BE49-F238E27FC236}">
                <a16:creationId xmlns:a16="http://schemas.microsoft.com/office/drawing/2014/main" id="{1703A8C9-2BFE-FD3B-7F6F-2B7D47E8BE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25640" name="Oval 8">
            <a:extLst>
              <a:ext uri="{FF2B5EF4-FFF2-40B4-BE49-F238E27FC236}">
                <a16:creationId xmlns:a16="http://schemas.microsoft.com/office/drawing/2014/main" id="{26E06F97-B02E-F960-67FE-BDC60BB3B3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25641" name="AutoShape 9">
            <a:extLst>
              <a:ext uri="{FF2B5EF4-FFF2-40B4-BE49-F238E27FC236}">
                <a16:creationId xmlns:a16="http://schemas.microsoft.com/office/drawing/2014/main" id="{C815E9AC-61A3-B7AA-8030-A92B18F53B82}"/>
              </a:ext>
            </a:extLst>
          </p:cNvPr>
          <p:cNvCxnSpPr>
            <a:cxnSpLocks noChangeShapeType="1"/>
            <a:endCxn id="325639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5642" name="AutoShape 10">
            <a:extLst>
              <a:ext uri="{FF2B5EF4-FFF2-40B4-BE49-F238E27FC236}">
                <a16:creationId xmlns:a16="http://schemas.microsoft.com/office/drawing/2014/main" id="{95AB8D00-6004-50FE-B73F-190E69EB4FCF}"/>
              </a:ext>
            </a:extLst>
          </p:cNvPr>
          <p:cNvCxnSpPr>
            <a:cxnSpLocks noChangeShapeType="1"/>
            <a:stCxn id="325638" idx="4"/>
            <a:endCxn id="325640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5643" name="Oval 11">
            <a:extLst>
              <a:ext uri="{FF2B5EF4-FFF2-40B4-BE49-F238E27FC236}">
                <a16:creationId xmlns:a16="http://schemas.microsoft.com/office/drawing/2014/main" id="{1B1AFF0B-9CD4-7FC9-B989-72EC03FD3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25644" name="Oval 12">
            <a:extLst>
              <a:ext uri="{FF2B5EF4-FFF2-40B4-BE49-F238E27FC236}">
                <a16:creationId xmlns:a16="http://schemas.microsoft.com/office/drawing/2014/main" id="{C25F3B93-9146-35B1-1F62-061B4129B5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25645" name="Oval 13">
            <a:extLst>
              <a:ext uri="{FF2B5EF4-FFF2-40B4-BE49-F238E27FC236}">
                <a16:creationId xmlns:a16="http://schemas.microsoft.com/office/drawing/2014/main" id="{99050CEA-3CF8-E187-6A06-1584A024A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25646" name="Oval 14">
            <a:extLst>
              <a:ext uri="{FF2B5EF4-FFF2-40B4-BE49-F238E27FC236}">
                <a16:creationId xmlns:a16="http://schemas.microsoft.com/office/drawing/2014/main" id="{41DC8DF7-44C0-A1B1-88CB-3DCFE4975B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25647" name="AutoShape 15">
            <a:extLst>
              <a:ext uri="{FF2B5EF4-FFF2-40B4-BE49-F238E27FC236}">
                <a16:creationId xmlns:a16="http://schemas.microsoft.com/office/drawing/2014/main" id="{3AC72B36-402B-8997-6889-B24E1317B067}"/>
              </a:ext>
            </a:extLst>
          </p:cNvPr>
          <p:cNvCxnSpPr>
            <a:cxnSpLocks noChangeShapeType="1"/>
            <a:stCxn id="325639" idx="4"/>
            <a:endCxn id="325643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5648" name="AutoShape 16">
            <a:extLst>
              <a:ext uri="{FF2B5EF4-FFF2-40B4-BE49-F238E27FC236}">
                <a16:creationId xmlns:a16="http://schemas.microsoft.com/office/drawing/2014/main" id="{43DFAC4C-905C-C8A8-19F7-2840D647E6F8}"/>
              </a:ext>
            </a:extLst>
          </p:cNvPr>
          <p:cNvCxnSpPr>
            <a:cxnSpLocks noChangeShapeType="1"/>
            <a:stCxn id="325639" idx="4"/>
            <a:endCxn id="325644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5649" name="AutoShape 17">
            <a:extLst>
              <a:ext uri="{FF2B5EF4-FFF2-40B4-BE49-F238E27FC236}">
                <a16:creationId xmlns:a16="http://schemas.microsoft.com/office/drawing/2014/main" id="{2F4F0E5B-2365-FF31-56C0-1EE1A9B80C1B}"/>
              </a:ext>
            </a:extLst>
          </p:cNvPr>
          <p:cNvCxnSpPr>
            <a:cxnSpLocks noChangeShapeType="1"/>
            <a:stCxn id="325640" idx="4"/>
            <a:endCxn id="325645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5650" name="AutoShape 18">
            <a:extLst>
              <a:ext uri="{FF2B5EF4-FFF2-40B4-BE49-F238E27FC236}">
                <a16:creationId xmlns:a16="http://schemas.microsoft.com/office/drawing/2014/main" id="{59F7CA79-AE7F-4BF9-6E26-34D36797062A}"/>
              </a:ext>
            </a:extLst>
          </p:cNvPr>
          <p:cNvCxnSpPr>
            <a:cxnSpLocks noChangeShapeType="1"/>
            <a:stCxn id="325643" idx="4"/>
            <a:endCxn id="325646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5651" name="Oval 19">
            <a:extLst>
              <a:ext uri="{FF2B5EF4-FFF2-40B4-BE49-F238E27FC236}">
                <a16:creationId xmlns:a16="http://schemas.microsoft.com/office/drawing/2014/main" id="{7E2A430A-CE2E-7E55-CBDC-DBDDAFC8AB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25652" name="AutoShape 20">
            <a:extLst>
              <a:ext uri="{FF2B5EF4-FFF2-40B4-BE49-F238E27FC236}">
                <a16:creationId xmlns:a16="http://schemas.microsoft.com/office/drawing/2014/main" id="{25D55E36-155A-D7B8-962D-94DE08FF0E20}"/>
              </a:ext>
            </a:extLst>
          </p:cNvPr>
          <p:cNvCxnSpPr>
            <a:cxnSpLocks noChangeShapeType="1"/>
            <a:stCxn id="325640" idx="4"/>
            <a:endCxn id="325651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5654" name="Oval 22">
            <a:extLst>
              <a:ext uri="{FF2B5EF4-FFF2-40B4-BE49-F238E27FC236}">
                <a16:creationId xmlns:a16="http://schemas.microsoft.com/office/drawing/2014/main" id="{63423867-CE0D-EFAA-7939-C716637F7C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25655" name="AutoShape 23">
            <a:extLst>
              <a:ext uri="{FF2B5EF4-FFF2-40B4-BE49-F238E27FC236}">
                <a16:creationId xmlns:a16="http://schemas.microsoft.com/office/drawing/2014/main" id="{B3DFEB46-D4AD-4074-671E-EDEA5AD491EE}"/>
              </a:ext>
            </a:extLst>
          </p:cNvPr>
          <p:cNvCxnSpPr>
            <a:cxnSpLocks noChangeShapeType="1"/>
            <a:stCxn id="325645" idx="4"/>
            <a:endCxn id="325654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82" name="Rectangle 2">
            <a:extLst>
              <a:ext uri="{FF2B5EF4-FFF2-40B4-BE49-F238E27FC236}">
                <a16:creationId xmlns:a16="http://schemas.microsoft.com/office/drawing/2014/main" id="{BE034174-EEB4-0E74-5A0E-F90B55AA09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search 55</a:t>
            </a:r>
          </a:p>
        </p:txBody>
      </p:sp>
      <p:sp>
        <p:nvSpPr>
          <p:cNvPr id="327683" name="Rectangle 3">
            <a:extLst>
              <a:ext uri="{FF2B5EF4-FFF2-40B4-BE49-F238E27FC236}">
                <a16:creationId xmlns:a16="http://schemas.microsoft.com/office/drawing/2014/main" id="{F903CDCE-DC39-DA60-942B-136FE99D1C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27684" name="AutoShape 4">
            <a:extLst>
              <a:ext uri="{FF2B5EF4-FFF2-40B4-BE49-F238E27FC236}">
                <a16:creationId xmlns:a16="http://schemas.microsoft.com/office/drawing/2014/main" id="{51456DD1-FFA4-AC6D-0FDB-82233AD0D97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685" name="Oval 5">
            <a:extLst>
              <a:ext uri="{FF2B5EF4-FFF2-40B4-BE49-F238E27FC236}">
                <a16:creationId xmlns:a16="http://schemas.microsoft.com/office/drawing/2014/main" id="{97BBEB22-F10A-D0D4-889D-1121782AFA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27686" name="Oval 6">
            <a:extLst>
              <a:ext uri="{FF2B5EF4-FFF2-40B4-BE49-F238E27FC236}">
                <a16:creationId xmlns:a16="http://schemas.microsoft.com/office/drawing/2014/main" id="{F9A6B87F-9FA4-F67C-08D5-BE2377A81B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27687" name="Oval 7">
            <a:extLst>
              <a:ext uri="{FF2B5EF4-FFF2-40B4-BE49-F238E27FC236}">
                <a16:creationId xmlns:a16="http://schemas.microsoft.com/office/drawing/2014/main" id="{A014D769-429D-0A38-D5F7-C7AEE7EDF4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27688" name="AutoShape 8">
            <a:extLst>
              <a:ext uri="{FF2B5EF4-FFF2-40B4-BE49-F238E27FC236}">
                <a16:creationId xmlns:a16="http://schemas.microsoft.com/office/drawing/2014/main" id="{6A5D0466-A5CD-8CA5-7AD4-44C059DC6924}"/>
              </a:ext>
            </a:extLst>
          </p:cNvPr>
          <p:cNvCxnSpPr>
            <a:cxnSpLocks noChangeShapeType="1"/>
            <a:endCxn id="327686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689" name="AutoShape 9">
            <a:extLst>
              <a:ext uri="{FF2B5EF4-FFF2-40B4-BE49-F238E27FC236}">
                <a16:creationId xmlns:a16="http://schemas.microsoft.com/office/drawing/2014/main" id="{4AA01BE4-7A2C-9551-A0A9-583F4EE77A5C}"/>
              </a:ext>
            </a:extLst>
          </p:cNvPr>
          <p:cNvCxnSpPr>
            <a:cxnSpLocks noChangeShapeType="1"/>
            <a:stCxn id="327685" idx="4"/>
            <a:endCxn id="327687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690" name="Oval 10">
            <a:extLst>
              <a:ext uri="{FF2B5EF4-FFF2-40B4-BE49-F238E27FC236}">
                <a16:creationId xmlns:a16="http://schemas.microsoft.com/office/drawing/2014/main" id="{006D4808-54E9-3024-5C7B-A6776D2FD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27691" name="Oval 11">
            <a:extLst>
              <a:ext uri="{FF2B5EF4-FFF2-40B4-BE49-F238E27FC236}">
                <a16:creationId xmlns:a16="http://schemas.microsoft.com/office/drawing/2014/main" id="{85BEC39B-0548-7FBC-5554-83FC38574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27692" name="Oval 12">
            <a:extLst>
              <a:ext uri="{FF2B5EF4-FFF2-40B4-BE49-F238E27FC236}">
                <a16:creationId xmlns:a16="http://schemas.microsoft.com/office/drawing/2014/main" id="{5F80B6D8-FEB2-8C20-1A4E-3D9DE41374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27693" name="Oval 13">
            <a:extLst>
              <a:ext uri="{FF2B5EF4-FFF2-40B4-BE49-F238E27FC236}">
                <a16:creationId xmlns:a16="http://schemas.microsoft.com/office/drawing/2014/main" id="{C93C10B9-148F-859D-F976-3F1DB8E89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27694" name="AutoShape 14">
            <a:extLst>
              <a:ext uri="{FF2B5EF4-FFF2-40B4-BE49-F238E27FC236}">
                <a16:creationId xmlns:a16="http://schemas.microsoft.com/office/drawing/2014/main" id="{09CCCBC0-5A75-86FB-39CC-C0D9FDE381DA}"/>
              </a:ext>
            </a:extLst>
          </p:cNvPr>
          <p:cNvCxnSpPr>
            <a:cxnSpLocks noChangeShapeType="1"/>
            <a:stCxn id="327686" idx="4"/>
            <a:endCxn id="327690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695" name="AutoShape 15">
            <a:extLst>
              <a:ext uri="{FF2B5EF4-FFF2-40B4-BE49-F238E27FC236}">
                <a16:creationId xmlns:a16="http://schemas.microsoft.com/office/drawing/2014/main" id="{8C972A91-4565-2502-44DE-B21C6D60B6C2}"/>
              </a:ext>
            </a:extLst>
          </p:cNvPr>
          <p:cNvCxnSpPr>
            <a:cxnSpLocks noChangeShapeType="1"/>
            <a:stCxn id="327686" idx="4"/>
            <a:endCxn id="327691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696" name="AutoShape 16">
            <a:extLst>
              <a:ext uri="{FF2B5EF4-FFF2-40B4-BE49-F238E27FC236}">
                <a16:creationId xmlns:a16="http://schemas.microsoft.com/office/drawing/2014/main" id="{129A5515-2BBB-29FE-B62B-941758D69243}"/>
              </a:ext>
            </a:extLst>
          </p:cNvPr>
          <p:cNvCxnSpPr>
            <a:cxnSpLocks noChangeShapeType="1"/>
            <a:stCxn id="327687" idx="4"/>
            <a:endCxn id="327692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7697" name="AutoShape 17">
            <a:extLst>
              <a:ext uri="{FF2B5EF4-FFF2-40B4-BE49-F238E27FC236}">
                <a16:creationId xmlns:a16="http://schemas.microsoft.com/office/drawing/2014/main" id="{B3F0BDE0-8412-23EA-9008-39F7925C822D}"/>
              </a:ext>
            </a:extLst>
          </p:cNvPr>
          <p:cNvCxnSpPr>
            <a:cxnSpLocks noChangeShapeType="1"/>
            <a:stCxn id="327690" idx="4"/>
            <a:endCxn id="327693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698" name="Oval 18">
            <a:extLst>
              <a:ext uri="{FF2B5EF4-FFF2-40B4-BE49-F238E27FC236}">
                <a16:creationId xmlns:a16="http://schemas.microsoft.com/office/drawing/2014/main" id="{A9227B66-5938-9FB0-8A33-9B9D478F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27699" name="AutoShape 19">
            <a:extLst>
              <a:ext uri="{FF2B5EF4-FFF2-40B4-BE49-F238E27FC236}">
                <a16:creationId xmlns:a16="http://schemas.microsoft.com/office/drawing/2014/main" id="{0BA96E2A-0606-6AFC-F24E-6D7E14055385}"/>
              </a:ext>
            </a:extLst>
          </p:cNvPr>
          <p:cNvCxnSpPr>
            <a:cxnSpLocks noChangeShapeType="1"/>
            <a:stCxn id="327687" idx="4"/>
            <a:endCxn id="327698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7700" name="Oval 20">
            <a:extLst>
              <a:ext uri="{FF2B5EF4-FFF2-40B4-BE49-F238E27FC236}">
                <a16:creationId xmlns:a16="http://schemas.microsoft.com/office/drawing/2014/main" id="{1910F5A4-F4B4-A907-5D81-3D994A15F3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27701" name="AutoShape 21">
            <a:extLst>
              <a:ext uri="{FF2B5EF4-FFF2-40B4-BE49-F238E27FC236}">
                <a16:creationId xmlns:a16="http://schemas.microsoft.com/office/drawing/2014/main" id="{6CA3B9A9-7E88-1130-3E35-674997336776}"/>
              </a:ext>
            </a:extLst>
          </p:cNvPr>
          <p:cNvCxnSpPr>
            <a:cxnSpLocks noChangeShapeType="1"/>
            <a:stCxn id="327692" idx="4"/>
            <a:endCxn id="327700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730" name="Rectangle 2">
            <a:extLst>
              <a:ext uri="{FF2B5EF4-FFF2-40B4-BE49-F238E27FC236}">
                <a16:creationId xmlns:a16="http://schemas.microsoft.com/office/drawing/2014/main" id="{5F0FDB61-0D29-6F8A-ED92-A2FD3C1252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search 55</a:t>
            </a:r>
          </a:p>
        </p:txBody>
      </p:sp>
      <p:sp>
        <p:nvSpPr>
          <p:cNvPr id="329731" name="Rectangle 3">
            <a:extLst>
              <a:ext uri="{FF2B5EF4-FFF2-40B4-BE49-F238E27FC236}">
                <a16:creationId xmlns:a16="http://schemas.microsoft.com/office/drawing/2014/main" id="{CF661A74-3FEA-B92B-1691-0E11BEA69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29732" name="AutoShape 4">
            <a:extLst>
              <a:ext uri="{FF2B5EF4-FFF2-40B4-BE49-F238E27FC236}">
                <a16:creationId xmlns:a16="http://schemas.microsoft.com/office/drawing/2014/main" id="{D88FFDF6-B262-6B15-B996-7E58F986C29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9733" name="Oval 5">
            <a:extLst>
              <a:ext uri="{FF2B5EF4-FFF2-40B4-BE49-F238E27FC236}">
                <a16:creationId xmlns:a16="http://schemas.microsoft.com/office/drawing/2014/main" id="{AF79F671-5ED5-5597-730E-8245AD4388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29734" name="Oval 6">
            <a:extLst>
              <a:ext uri="{FF2B5EF4-FFF2-40B4-BE49-F238E27FC236}">
                <a16:creationId xmlns:a16="http://schemas.microsoft.com/office/drawing/2014/main" id="{EE8DE9E3-45CF-09F7-7217-252523495C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29735" name="Oval 7">
            <a:extLst>
              <a:ext uri="{FF2B5EF4-FFF2-40B4-BE49-F238E27FC236}">
                <a16:creationId xmlns:a16="http://schemas.microsoft.com/office/drawing/2014/main" id="{8DB836B2-8DC2-DEAD-44F7-307943131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29736" name="AutoShape 8">
            <a:extLst>
              <a:ext uri="{FF2B5EF4-FFF2-40B4-BE49-F238E27FC236}">
                <a16:creationId xmlns:a16="http://schemas.microsoft.com/office/drawing/2014/main" id="{3DEBA047-532F-BEC7-A6C2-8825BF91B38E}"/>
              </a:ext>
            </a:extLst>
          </p:cNvPr>
          <p:cNvCxnSpPr>
            <a:cxnSpLocks noChangeShapeType="1"/>
            <a:endCxn id="329734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9737" name="AutoShape 9">
            <a:extLst>
              <a:ext uri="{FF2B5EF4-FFF2-40B4-BE49-F238E27FC236}">
                <a16:creationId xmlns:a16="http://schemas.microsoft.com/office/drawing/2014/main" id="{A476FE12-778F-6383-0519-FFE3B9233213}"/>
              </a:ext>
            </a:extLst>
          </p:cNvPr>
          <p:cNvCxnSpPr>
            <a:cxnSpLocks noChangeShapeType="1"/>
            <a:stCxn id="329733" idx="4"/>
            <a:endCxn id="329735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9738" name="Oval 10">
            <a:extLst>
              <a:ext uri="{FF2B5EF4-FFF2-40B4-BE49-F238E27FC236}">
                <a16:creationId xmlns:a16="http://schemas.microsoft.com/office/drawing/2014/main" id="{F7DAC4B3-AFC3-3AB1-BC31-FE9CD860C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29739" name="Oval 11">
            <a:extLst>
              <a:ext uri="{FF2B5EF4-FFF2-40B4-BE49-F238E27FC236}">
                <a16:creationId xmlns:a16="http://schemas.microsoft.com/office/drawing/2014/main" id="{6881D181-0EB9-1A1C-AC50-BF4BDDFCA3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29740" name="Oval 12">
            <a:extLst>
              <a:ext uri="{FF2B5EF4-FFF2-40B4-BE49-F238E27FC236}">
                <a16:creationId xmlns:a16="http://schemas.microsoft.com/office/drawing/2014/main" id="{82CE558A-545B-4132-EBB7-51BFB4BCD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29741" name="Oval 13">
            <a:extLst>
              <a:ext uri="{FF2B5EF4-FFF2-40B4-BE49-F238E27FC236}">
                <a16:creationId xmlns:a16="http://schemas.microsoft.com/office/drawing/2014/main" id="{721C0EC2-A351-C276-7CD1-E6CF22AEAC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29742" name="AutoShape 14">
            <a:extLst>
              <a:ext uri="{FF2B5EF4-FFF2-40B4-BE49-F238E27FC236}">
                <a16:creationId xmlns:a16="http://schemas.microsoft.com/office/drawing/2014/main" id="{FF5AFE24-3DBF-C20A-D6FD-06DFB939C9D9}"/>
              </a:ext>
            </a:extLst>
          </p:cNvPr>
          <p:cNvCxnSpPr>
            <a:cxnSpLocks noChangeShapeType="1"/>
            <a:stCxn id="329734" idx="4"/>
            <a:endCxn id="329738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9743" name="AutoShape 15">
            <a:extLst>
              <a:ext uri="{FF2B5EF4-FFF2-40B4-BE49-F238E27FC236}">
                <a16:creationId xmlns:a16="http://schemas.microsoft.com/office/drawing/2014/main" id="{CC0198A9-9AEE-B8FC-4FBC-809A85B3D290}"/>
              </a:ext>
            </a:extLst>
          </p:cNvPr>
          <p:cNvCxnSpPr>
            <a:cxnSpLocks noChangeShapeType="1"/>
            <a:stCxn id="329734" idx="4"/>
            <a:endCxn id="329739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9744" name="AutoShape 16">
            <a:extLst>
              <a:ext uri="{FF2B5EF4-FFF2-40B4-BE49-F238E27FC236}">
                <a16:creationId xmlns:a16="http://schemas.microsoft.com/office/drawing/2014/main" id="{C0C66731-4580-ACBD-5A7F-B368459112D5}"/>
              </a:ext>
            </a:extLst>
          </p:cNvPr>
          <p:cNvCxnSpPr>
            <a:cxnSpLocks noChangeShapeType="1"/>
            <a:stCxn id="329735" idx="4"/>
            <a:endCxn id="329740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9745" name="AutoShape 17">
            <a:extLst>
              <a:ext uri="{FF2B5EF4-FFF2-40B4-BE49-F238E27FC236}">
                <a16:creationId xmlns:a16="http://schemas.microsoft.com/office/drawing/2014/main" id="{EE8EDB53-9D59-365B-97EC-56503875F6B0}"/>
              </a:ext>
            </a:extLst>
          </p:cNvPr>
          <p:cNvCxnSpPr>
            <a:cxnSpLocks noChangeShapeType="1"/>
            <a:stCxn id="329738" idx="4"/>
            <a:endCxn id="329741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9746" name="Oval 18">
            <a:extLst>
              <a:ext uri="{FF2B5EF4-FFF2-40B4-BE49-F238E27FC236}">
                <a16:creationId xmlns:a16="http://schemas.microsoft.com/office/drawing/2014/main" id="{91D62F43-BC84-BD8D-5101-093704A4A7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29747" name="AutoShape 19">
            <a:extLst>
              <a:ext uri="{FF2B5EF4-FFF2-40B4-BE49-F238E27FC236}">
                <a16:creationId xmlns:a16="http://schemas.microsoft.com/office/drawing/2014/main" id="{0C21C749-BA92-323D-0DA6-5596B8F29E80}"/>
              </a:ext>
            </a:extLst>
          </p:cNvPr>
          <p:cNvCxnSpPr>
            <a:cxnSpLocks noChangeShapeType="1"/>
            <a:stCxn id="329735" idx="4"/>
            <a:endCxn id="329746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9748" name="Oval 20">
            <a:extLst>
              <a:ext uri="{FF2B5EF4-FFF2-40B4-BE49-F238E27FC236}">
                <a16:creationId xmlns:a16="http://schemas.microsoft.com/office/drawing/2014/main" id="{A8AFE496-6DE3-4962-97CA-65490DB4C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29749" name="AutoShape 21">
            <a:extLst>
              <a:ext uri="{FF2B5EF4-FFF2-40B4-BE49-F238E27FC236}">
                <a16:creationId xmlns:a16="http://schemas.microsoft.com/office/drawing/2014/main" id="{31473935-C5BC-54EA-7BDA-1FB46A3853CC}"/>
              </a:ext>
            </a:extLst>
          </p:cNvPr>
          <p:cNvCxnSpPr>
            <a:cxnSpLocks noChangeShapeType="1"/>
            <a:stCxn id="329740" idx="4"/>
            <a:endCxn id="329748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754" name="Rectangle 2">
            <a:extLst>
              <a:ext uri="{FF2B5EF4-FFF2-40B4-BE49-F238E27FC236}">
                <a16:creationId xmlns:a16="http://schemas.microsoft.com/office/drawing/2014/main" id="{B6A58248-C699-7B7D-D5FE-FFD5B135B9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search 55</a:t>
            </a:r>
          </a:p>
        </p:txBody>
      </p:sp>
      <p:sp>
        <p:nvSpPr>
          <p:cNvPr id="330755" name="Rectangle 3">
            <a:extLst>
              <a:ext uri="{FF2B5EF4-FFF2-40B4-BE49-F238E27FC236}">
                <a16:creationId xmlns:a16="http://schemas.microsoft.com/office/drawing/2014/main" id="{DB2E6AF2-1D97-411E-9EBA-C6353D5ECD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30756" name="AutoShape 4">
            <a:extLst>
              <a:ext uri="{FF2B5EF4-FFF2-40B4-BE49-F238E27FC236}">
                <a16:creationId xmlns:a16="http://schemas.microsoft.com/office/drawing/2014/main" id="{0BCCF651-12D1-4C13-9168-1C13888B1F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0757" name="Oval 5">
            <a:extLst>
              <a:ext uri="{FF2B5EF4-FFF2-40B4-BE49-F238E27FC236}">
                <a16:creationId xmlns:a16="http://schemas.microsoft.com/office/drawing/2014/main" id="{927C8E30-76F3-D572-29F4-846123A29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30758" name="Oval 6">
            <a:extLst>
              <a:ext uri="{FF2B5EF4-FFF2-40B4-BE49-F238E27FC236}">
                <a16:creationId xmlns:a16="http://schemas.microsoft.com/office/drawing/2014/main" id="{2AD537F1-FA5F-D4B7-A44E-5D3075E1DE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30759" name="Oval 7">
            <a:extLst>
              <a:ext uri="{FF2B5EF4-FFF2-40B4-BE49-F238E27FC236}">
                <a16:creationId xmlns:a16="http://schemas.microsoft.com/office/drawing/2014/main" id="{EEA8446A-CBDF-D8C9-2223-E8F9D5874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30760" name="AutoShape 8">
            <a:extLst>
              <a:ext uri="{FF2B5EF4-FFF2-40B4-BE49-F238E27FC236}">
                <a16:creationId xmlns:a16="http://schemas.microsoft.com/office/drawing/2014/main" id="{C4B49E06-CC91-B2EE-6380-AA0BC95BF4F7}"/>
              </a:ext>
            </a:extLst>
          </p:cNvPr>
          <p:cNvCxnSpPr>
            <a:cxnSpLocks noChangeShapeType="1"/>
            <a:endCxn id="330758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0761" name="AutoShape 9">
            <a:extLst>
              <a:ext uri="{FF2B5EF4-FFF2-40B4-BE49-F238E27FC236}">
                <a16:creationId xmlns:a16="http://schemas.microsoft.com/office/drawing/2014/main" id="{89F81655-B929-64A5-FCD3-8F5951178713}"/>
              </a:ext>
            </a:extLst>
          </p:cNvPr>
          <p:cNvCxnSpPr>
            <a:cxnSpLocks noChangeShapeType="1"/>
            <a:stCxn id="330757" idx="4"/>
            <a:endCxn id="330759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0762" name="Oval 10">
            <a:extLst>
              <a:ext uri="{FF2B5EF4-FFF2-40B4-BE49-F238E27FC236}">
                <a16:creationId xmlns:a16="http://schemas.microsoft.com/office/drawing/2014/main" id="{F19BE7FE-7BA6-6046-35D9-30C204343C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30763" name="Oval 11">
            <a:extLst>
              <a:ext uri="{FF2B5EF4-FFF2-40B4-BE49-F238E27FC236}">
                <a16:creationId xmlns:a16="http://schemas.microsoft.com/office/drawing/2014/main" id="{2B2422A3-F70F-1BD3-0441-414088D388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30764" name="Oval 12">
            <a:extLst>
              <a:ext uri="{FF2B5EF4-FFF2-40B4-BE49-F238E27FC236}">
                <a16:creationId xmlns:a16="http://schemas.microsoft.com/office/drawing/2014/main" id="{B6DD4C22-B950-7155-5200-064AC5462B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30765" name="Oval 13">
            <a:extLst>
              <a:ext uri="{FF2B5EF4-FFF2-40B4-BE49-F238E27FC236}">
                <a16:creationId xmlns:a16="http://schemas.microsoft.com/office/drawing/2014/main" id="{087F8E30-73FC-437F-491A-A11AE6D1BD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30766" name="AutoShape 14">
            <a:extLst>
              <a:ext uri="{FF2B5EF4-FFF2-40B4-BE49-F238E27FC236}">
                <a16:creationId xmlns:a16="http://schemas.microsoft.com/office/drawing/2014/main" id="{CBABCE18-5D4F-1477-B0F9-03F72352173A}"/>
              </a:ext>
            </a:extLst>
          </p:cNvPr>
          <p:cNvCxnSpPr>
            <a:cxnSpLocks noChangeShapeType="1"/>
            <a:stCxn id="330758" idx="4"/>
            <a:endCxn id="330762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0767" name="AutoShape 15">
            <a:extLst>
              <a:ext uri="{FF2B5EF4-FFF2-40B4-BE49-F238E27FC236}">
                <a16:creationId xmlns:a16="http://schemas.microsoft.com/office/drawing/2014/main" id="{B442FC4D-8288-3DD2-0607-110D0E39ACC0}"/>
              </a:ext>
            </a:extLst>
          </p:cNvPr>
          <p:cNvCxnSpPr>
            <a:cxnSpLocks noChangeShapeType="1"/>
            <a:stCxn id="330758" idx="4"/>
            <a:endCxn id="330763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0768" name="AutoShape 16">
            <a:extLst>
              <a:ext uri="{FF2B5EF4-FFF2-40B4-BE49-F238E27FC236}">
                <a16:creationId xmlns:a16="http://schemas.microsoft.com/office/drawing/2014/main" id="{F9B95332-CBEC-4226-C775-3311FC5D0CB6}"/>
              </a:ext>
            </a:extLst>
          </p:cNvPr>
          <p:cNvCxnSpPr>
            <a:cxnSpLocks noChangeShapeType="1"/>
            <a:stCxn id="330759" idx="4"/>
            <a:endCxn id="330764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0769" name="AutoShape 17">
            <a:extLst>
              <a:ext uri="{FF2B5EF4-FFF2-40B4-BE49-F238E27FC236}">
                <a16:creationId xmlns:a16="http://schemas.microsoft.com/office/drawing/2014/main" id="{660BEDAE-BE4F-9B20-9422-7637729A2CCB}"/>
              </a:ext>
            </a:extLst>
          </p:cNvPr>
          <p:cNvCxnSpPr>
            <a:cxnSpLocks noChangeShapeType="1"/>
            <a:stCxn id="330762" idx="4"/>
            <a:endCxn id="330765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0770" name="Oval 18">
            <a:extLst>
              <a:ext uri="{FF2B5EF4-FFF2-40B4-BE49-F238E27FC236}">
                <a16:creationId xmlns:a16="http://schemas.microsoft.com/office/drawing/2014/main" id="{0B8ECE12-53E7-ECDA-BF13-ADF354D4F0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30771" name="AutoShape 19">
            <a:extLst>
              <a:ext uri="{FF2B5EF4-FFF2-40B4-BE49-F238E27FC236}">
                <a16:creationId xmlns:a16="http://schemas.microsoft.com/office/drawing/2014/main" id="{DF0BBAB7-936A-5604-1C2B-F9B88B6C6BA0}"/>
              </a:ext>
            </a:extLst>
          </p:cNvPr>
          <p:cNvCxnSpPr>
            <a:cxnSpLocks noChangeShapeType="1"/>
            <a:stCxn id="330759" idx="4"/>
            <a:endCxn id="330770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0772" name="Oval 20">
            <a:extLst>
              <a:ext uri="{FF2B5EF4-FFF2-40B4-BE49-F238E27FC236}">
                <a16:creationId xmlns:a16="http://schemas.microsoft.com/office/drawing/2014/main" id="{77216FF3-64EA-402D-DE48-D6A91D751D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30773" name="AutoShape 21">
            <a:extLst>
              <a:ext uri="{FF2B5EF4-FFF2-40B4-BE49-F238E27FC236}">
                <a16:creationId xmlns:a16="http://schemas.microsoft.com/office/drawing/2014/main" id="{A96DAC5A-FB54-221E-FACC-C3B2ECF5D04E}"/>
              </a:ext>
            </a:extLst>
          </p:cNvPr>
          <p:cNvCxnSpPr>
            <a:cxnSpLocks noChangeShapeType="1"/>
            <a:stCxn id="330764" idx="4"/>
            <a:endCxn id="330772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778" name="Rectangle 2">
            <a:extLst>
              <a:ext uri="{FF2B5EF4-FFF2-40B4-BE49-F238E27FC236}">
                <a16:creationId xmlns:a16="http://schemas.microsoft.com/office/drawing/2014/main" id="{1A1C6B52-6BEF-61EC-8795-81177E59D7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search 55</a:t>
            </a:r>
          </a:p>
        </p:txBody>
      </p:sp>
      <p:sp>
        <p:nvSpPr>
          <p:cNvPr id="331779" name="Rectangle 3">
            <a:extLst>
              <a:ext uri="{FF2B5EF4-FFF2-40B4-BE49-F238E27FC236}">
                <a16:creationId xmlns:a16="http://schemas.microsoft.com/office/drawing/2014/main" id="{ADAB237F-2B29-A364-BE74-AF96796BE3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31780" name="AutoShape 4">
            <a:extLst>
              <a:ext uri="{FF2B5EF4-FFF2-40B4-BE49-F238E27FC236}">
                <a16:creationId xmlns:a16="http://schemas.microsoft.com/office/drawing/2014/main" id="{E12DFA5B-08D3-6590-913F-844E270819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1781" name="Oval 5">
            <a:extLst>
              <a:ext uri="{FF2B5EF4-FFF2-40B4-BE49-F238E27FC236}">
                <a16:creationId xmlns:a16="http://schemas.microsoft.com/office/drawing/2014/main" id="{19DB61FE-B11A-B817-DA4B-CA9281D56B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31782" name="Oval 6">
            <a:extLst>
              <a:ext uri="{FF2B5EF4-FFF2-40B4-BE49-F238E27FC236}">
                <a16:creationId xmlns:a16="http://schemas.microsoft.com/office/drawing/2014/main" id="{4B794674-6FA7-B159-8765-B09170839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31783" name="Oval 7">
            <a:extLst>
              <a:ext uri="{FF2B5EF4-FFF2-40B4-BE49-F238E27FC236}">
                <a16:creationId xmlns:a16="http://schemas.microsoft.com/office/drawing/2014/main" id="{593DAB2D-9DB6-1215-C902-C1DEB9BB8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31784" name="AutoShape 8">
            <a:extLst>
              <a:ext uri="{FF2B5EF4-FFF2-40B4-BE49-F238E27FC236}">
                <a16:creationId xmlns:a16="http://schemas.microsoft.com/office/drawing/2014/main" id="{DF282F74-AF18-7624-A636-94A956CD26CB}"/>
              </a:ext>
            </a:extLst>
          </p:cNvPr>
          <p:cNvCxnSpPr>
            <a:cxnSpLocks noChangeShapeType="1"/>
            <a:endCxn id="331782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1785" name="AutoShape 9">
            <a:extLst>
              <a:ext uri="{FF2B5EF4-FFF2-40B4-BE49-F238E27FC236}">
                <a16:creationId xmlns:a16="http://schemas.microsoft.com/office/drawing/2014/main" id="{B38473CD-A1D2-47D5-2E1F-D0D64C7B91DD}"/>
              </a:ext>
            </a:extLst>
          </p:cNvPr>
          <p:cNvCxnSpPr>
            <a:cxnSpLocks noChangeShapeType="1"/>
            <a:stCxn id="331781" idx="4"/>
            <a:endCxn id="331783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1786" name="Oval 10">
            <a:extLst>
              <a:ext uri="{FF2B5EF4-FFF2-40B4-BE49-F238E27FC236}">
                <a16:creationId xmlns:a16="http://schemas.microsoft.com/office/drawing/2014/main" id="{698A7CBD-38B1-0CD8-A4B8-6E18A5C0E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31787" name="Oval 11">
            <a:extLst>
              <a:ext uri="{FF2B5EF4-FFF2-40B4-BE49-F238E27FC236}">
                <a16:creationId xmlns:a16="http://schemas.microsoft.com/office/drawing/2014/main" id="{7790FDD3-FB23-4602-806D-0572CF1A9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31788" name="Oval 12">
            <a:extLst>
              <a:ext uri="{FF2B5EF4-FFF2-40B4-BE49-F238E27FC236}">
                <a16:creationId xmlns:a16="http://schemas.microsoft.com/office/drawing/2014/main" id="{4B9DE2B3-F4EC-F2A2-7D23-C4040147A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31789" name="Oval 13">
            <a:extLst>
              <a:ext uri="{FF2B5EF4-FFF2-40B4-BE49-F238E27FC236}">
                <a16:creationId xmlns:a16="http://schemas.microsoft.com/office/drawing/2014/main" id="{57C1FAE1-B190-2A2B-DB8F-44CBB0B08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31790" name="AutoShape 14">
            <a:extLst>
              <a:ext uri="{FF2B5EF4-FFF2-40B4-BE49-F238E27FC236}">
                <a16:creationId xmlns:a16="http://schemas.microsoft.com/office/drawing/2014/main" id="{251B30B8-4F7D-271A-E9C8-750A15572F6A}"/>
              </a:ext>
            </a:extLst>
          </p:cNvPr>
          <p:cNvCxnSpPr>
            <a:cxnSpLocks noChangeShapeType="1"/>
            <a:stCxn id="331782" idx="4"/>
            <a:endCxn id="331786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1791" name="AutoShape 15">
            <a:extLst>
              <a:ext uri="{FF2B5EF4-FFF2-40B4-BE49-F238E27FC236}">
                <a16:creationId xmlns:a16="http://schemas.microsoft.com/office/drawing/2014/main" id="{EC33582F-97B7-94D7-619A-247FC43C769E}"/>
              </a:ext>
            </a:extLst>
          </p:cNvPr>
          <p:cNvCxnSpPr>
            <a:cxnSpLocks noChangeShapeType="1"/>
            <a:stCxn id="331782" idx="4"/>
            <a:endCxn id="331787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1792" name="AutoShape 16">
            <a:extLst>
              <a:ext uri="{FF2B5EF4-FFF2-40B4-BE49-F238E27FC236}">
                <a16:creationId xmlns:a16="http://schemas.microsoft.com/office/drawing/2014/main" id="{089860C7-0E62-CA00-7EAF-1057A19D8151}"/>
              </a:ext>
            </a:extLst>
          </p:cNvPr>
          <p:cNvCxnSpPr>
            <a:cxnSpLocks noChangeShapeType="1"/>
            <a:stCxn id="331783" idx="4"/>
            <a:endCxn id="331788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1793" name="AutoShape 17">
            <a:extLst>
              <a:ext uri="{FF2B5EF4-FFF2-40B4-BE49-F238E27FC236}">
                <a16:creationId xmlns:a16="http://schemas.microsoft.com/office/drawing/2014/main" id="{AABD70AE-738D-E6A6-139F-7C2AB12B7B5C}"/>
              </a:ext>
            </a:extLst>
          </p:cNvPr>
          <p:cNvCxnSpPr>
            <a:cxnSpLocks noChangeShapeType="1"/>
            <a:stCxn id="331786" idx="4"/>
            <a:endCxn id="331789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1794" name="Oval 18">
            <a:extLst>
              <a:ext uri="{FF2B5EF4-FFF2-40B4-BE49-F238E27FC236}">
                <a16:creationId xmlns:a16="http://schemas.microsoft.com/office/drawing/2014/main" id="{7A498A9F-611B-264A-74DF-0AA6FAE1D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31795" name="AutoShape 19">
            <a:extLst>
              <a:ext uri="{FF2B5EF4-FFF2-40B4-BE49-F238E27FC236}">
                <a16:creationId xmlns:a16="http://schemas.microsoft.com/office/drawing/2014/main" id="{30C5FFA6-338B-C6B1-888E-A3D9C280F61A}"/>
              </a:ext>
            </a:extLst>
          </p:cNvPr>
          <p:cNvCxnSpPr>
            <a:cxnSpLocks noChangeShapeType="1"/>
            <a:stCxn id="331783" idx="4"/>
            <a:endCxn id="331794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1796" name="Oval 20">
            <a:extLst>
              <a:ext uri="{FF2B5EF4-FFF2-40B4-BE49-F238E27FC236}">
                <a16:creationId xmlns:a16="http://schemas.microsoft.com/office/drawing/2014/main" id="{1E8803BE-284A-92A7-47CF-32FD01318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31797" name="AutoShape 21">
            <a:extLst>
              <a:ext uri="{FF2B5EF4-FFF2-40B4-BE49-F238E27FC236}">
                <a16:creationId xmlns:a16="http://schemas.microsoft.com/office/drawing/2014/main" id="{1F6FA245-211F-95DB-2743-25D5F8B5B26E}"/>
              </a:ext>
            </a:extLst>
          </p:cNvPr>
          <p:cNvCxnSpPr>
            <a:cxnSpLocks noChangeShapeType="1"/>
            <a:stCxn id="331788" idx="4"/>
            <a:endCxn id="331796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802" name="Rectangle 2">
            <a:extLst>
              <a:ext uri="{FF2B5EF4-FFF2-40B4-BE49-F238E27FC236}">
                <a16:creationId xmlns:a16="http://schemas.microsoft.com/office/drawing/2014/main" id="{165666C6-6DC0-EB3F-805F-A1F3EA3D3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search 55</a:t>
            </a:r>
          </a:p>
        </p:txBody>
      </p:sp>
      <p:sp>
        <p:nvSpPr>
          <p:cNvPr id="332803" name="Rectangle 3">
            <a:extLst>
              <a:ext uri="{FF2B5EF4-FFF2-40B4-BE49-F238E27FC236}">
                <a16:creationId xmlns:a16="http://schemas.microsoft.com/office/drawing/2014/main" id="{21FB3B16-4BDC-32DB-9A19-95802F9C5F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32804" name="AutoShape 4">
            <a:extLst>
              <a:ext uri="{FF2B5EF4-FFF2-40B4-BE49-F238E27FC236}">
                <a16:creationId xmlns:a16="http://schemas.microsoft.com/office/drawing/2014/main" id="{8D67BC76-BC3D-DCFB-AF76-3D3ADE740CD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2805" name="Oval 5">
            <a:extLst>
              <a:ext uri="{FF2B5EF4-FFF2-40B4-BE49-F238E27FC236}">
                <a16:creationId xmlns:a16="http://schemas.microsoft.com/office/drawing/2014/main" id="{CE649177-D7AF-6C58-4CF4-051ED7764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32806" name="Oval 6">
            <a:extLst>
              <a:ext uri="{FF2B5EF4-FFF2-40B4-BE49-F238E27FC236}">
                <a16:creationId xmlns:a16="http://schemas.microsoft.com/office/drawing/2014/main" id="{0DD8B3EF-A7CB-04D1-4B33-895027221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32807" name="Oval 7">
            <a:extLst>
              <a:ext uri="{FF2B5EF4-FFF2-40B4-BE49-F238E27FC236}">
                <a16:creationId xmlns:a16="http://schemas.microsoft.com/office/drawing/2014/main" id="{577D771D-5A89-C267-62E8-6EC3C44ACE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32808" name="AutoShape 8">
            <a:extLst>
              <a:ext uri="{FF2B5EF4-FFF2-40B4-BE49-F238E27FC236}">
                <a16:creationId xmlns:a16="http://schemas.microsoft.com/office/drawing/2014/main" id="{02EA56F1-3433-E335-1FBA-C3106A5031C3}"/>
              </a:ext>
            </a:extLst>
          </p:cNvPr>
          <p:cNvCxnSpPr>
            <a:cxnSpLocks noChangeShapeType="1"/>
            <a:endCxn id="332806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809" name="AutoShape 9">
            <a:extLst>
              <a:ext uri="{FF2B5EF4-FFF2-40B4-BE49-F238E27FC236}">
                <a16:creationId xmlns:a16="http://schemas.microsoft.com/office/drawing/2014/main" id="{254B7C1F-5403-AB12-5495-8B3081D45540}"/>
              </a:ext>
            </a:extLst>
          </p:cNvPr>
          <p:cNvCxnSpPr>
            <a:cxnSpLocks noChangeShapeType="1"/>
            <a:stCxn id="332805" idx="4"/>
            <a:endCxn id="332807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2810" name="Oval 10">
            <a:extLst>
              <a:ext uri="{FF2B5EF4-FFF2-40B4-BE49-F238E27FC236}">
                <a16:creationId xmlns:a16="http://schemas.microsoft.com/office/drawing/2014/main" id="{1A509975-A9EE-6915-3135-19FE5107B7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32811" name="Oval 11">
            <a:extLst>
              <a:ext uri="{FF2B5EF4-FFF2-40B4-BE49-F238E27FC236}">
                <a16:creationId xmlns:a16="http://schemas.microsoft.com/office/drawing/2014/main" id="{029C047E-E751-506E-CE71-EABA856363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32812" name="Oval 12">
            <a:extLst>
              <a:ext uri="{FF2B5EF4-FFF2-40B4-BE49-F238E27FC236}">
                <a16:creationId xmlns:a16="http://schemas.microsoft.com/office/drawing/2014/main" id="{F2E6E3FA-2D77-D459-F455-838154A27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32813" name="Oval 13">
            <a:extLst>
              <a:ext uri="{FF2B5EF4-FFF2-40B4-BE49-F238E27FC236}">
                <a16:creationId xmlns:a16="http://schemas.microsoft.com/office/drawing/2014/main" id="{062B5030-87C9-1F2D-AD39-190168E5A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32814" name="AutoShape 14">
            <a:extLst>
              <a:ext uri="{FF2B5EF4-FFF2-40B4-BE49-F238E27FC236}">
                <a16:creationId xmlns:a16="http://schemas.microsoft.com/office/drawing/2014/main" id="{7BC0B3FC-217C-4C5B-E769-F6B85EE580E0}"/>
              </a:ext>
            </a:extLst>
          </p:cNvPr>
          <p:cNvCxnSpPr>
            <a:cxnSpLocks noChangeShapeType="1"/>
            <a:stCxn id="332806" idx="4"/>
            <a:endCxn id="332810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815" name="AutoShape 15">
            <a:extLst>
              <a:ext uri="{FF2B5EF4-FFF2-40B4-BE49-F238E27FC236}">
                <a16:creationId xmlns:a16="http://schemas.microsoft.com/office/drawing/2014/main" id="{DDFFD87D-A4BE-1077-A503-AACCB6312813}"/>
              </a:ext>
            </a:extLst>
          </p:cNvPr>
          <p:cNvCxnSpPr>
            <a:cxnSpLocks noChangeShapeType="1"/>
            <a:stCxn id="332806" idx="4"/>
            <a:endCxn id="332811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816" name="AutoShape 16">
            <a:extLst>
              <a:ext uri="{FF2B5EF4-FFF2-40B4-BE49-F238E27FC236}">
                <a16:creationId xmlns:a16="http://schemas.microsoft.com/office/drawing/2014/main" id="{B7A70F63-3389-0A4C-F2BE-134F09E95713}"/>
              </a:ext>
            </a:extLst>
          </p:cNvPr>
          <p:cNvCxnSpPr>
            <a:cxnSpLocks noChangeShapeType="1"/>
            <a:stCxn id="332807" idx="4"/>
            <a:endCxn id="332812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2817" name="AutoShape 17">
            <a:extLst>
              <a:ext uri="{FF2B5EF4-FFF2-40B4-BE49-F238E27FC236}">
                <a16:creationId xmlns:a16="http://schemas.microsoft.com/office/drawing/2014/main" id="{D6A3FE2B-90B1-4D16-BB34-CBA70C573ED9}"/>
              </a:ext>
            </a:extLst>
          </p:cNvPr>
          <p:cNvCxnSpPr>
            <a:cxnSpLocks noChangeShapeType="1"/>
            <a:stCxn id="332810" idx="4"/>
            <a:endCxn id="332813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2818" name="Oval 18">
            <a:extLst>
              <a:ext uri="{FF2B5EF4-FFF2-40B4-BE49-F238E27FC236}">
                <a16:creationId xmlns:a16="http://schemas.microsoft.com/office/drawing/2014/main" id="{56645062-0A04-4725-7FC5-9CC019A417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32819" name="AutoShape 19">
            <a:extLst>
              <a:ext uri="{FF2B5EF4-FFF2-40B4-BE49-F238E27FC236}">
                <a16:creationId xmlns:a16="http://schemas.microsoft.com/office/drawing/2014/main" id="{E4DA296A-9F74-565D-C3FE-D68E99BB4DBE}"/>
              </a:ext>
            </a:extLst>
          </p:cNvPr>
          <p:cNvCxnSpPr>
            <a:cxnSpLocks noChangeShapeType="1"/>
            <a:stCxn id="332807" idx="4"/>
            <a:endCxn id="332818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2820" name="Oval 20">
            <a:extLst>
              <a:ext uri="{FF2B5EF4-FFF2-40B4-BE49-F238E27FC236}">
                <a16:creationId xmlns:a16="http://schemas.microsoft.com/office/drawing/2014/main" id="{544AB7B4-36E4-03A7-24FC-6A74F143A8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32821" name="AutoShape 21">
            <a:extLst>
              <a:ext uri="{FF2B5EF4-FFF2-40B4-BE49-F238E27FC236}">
                <a16:creationId xmlns:a16="http://schemas.microsoft.com/office/drawing/2014/main" id="{9AE0B226-F386-0D5E-44C8-7BBA5F48D2A5}"/>
              </a:ext>
            </a:extLst>
          </p:cNvPr>
          <p:cNvCxnSpPr>
            <a:cxnSpLocks noChangeShapeType="1"/>
            <a:stCxn id="332812" idx="4"/>
            <a:endCxn id="332820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826" name="Rectangle 2">
            <a:extLst>
              <a:ext uri="{FF2B5EF4-FFF2-40B4-BE49-F238E27FC236}">
                <a16:creationId xmlns:a16="http://schemas.microsoft.com/office/drawing/2014/main" id="{1E39F77E-1EA3-955F-F400-ACDA63262F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search 55</a:t>
            </a:r>
          </a:p>
        </p:txBody>
      </p:sp>
      <p:sp>
        <p:nvSpPr>
          <p:cNvPr id="333827" name="Rectangle 3">
            <a:extLst>
              <a:ext uri="{FF2B5EF4-FFF2-40B4-BE49-F238E27FC236}">
                <a16:creationId xmlns:a16="http://schemas.microsoft.com/office/drawing/2014/main" id="{3F004276-C8A3-2B8C-2ECA-BC00932F4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33828" name="AutoShape 4">
            <a:extLst>
              <a:ext uri="{FF2B5EF4-FFF2-40B4-BE49-F238E27FC236}">
                <a16:creationId xmlns:a16="http://schemas.microsoft.com/office/drawing/2014/main" id="{E4213BEB-9D41-9F12-8483-7AFC3A19BFF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3829" name="Oval 5">
            <a:extLst>
              <a:ext uri="{FF2B5EF4-FFF2-40B4-BE49-F238E27FC236}">
                <a16:creationId xmlns:a16="http://schemas.microsoft.com/office/drawing/2014/main" id="{001F6C33-1447-6776-6457-45000D6E5A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33830" name="Oval 6">
            <a:extLst>
              <a:ext uri="{FF2B5EF4-FFF2-40B4-BE49-F238E27FC236}">
                <a16:creationId xmlns:a16="http://schemas.microsoft.com/office/drawing/2014/main" id="{16B15991-C55B-7009-DDE5-788BC34529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33831" name="Oval 7">
            <a:extLst>
              <a:ext uri="{FF2B5EF4-FFF2-40B4-BE49-F238E27FC236}">
                <a16:creationId xmlns:a16="http://schemas.microsoft.com/office/drawing/2014/main" id="{88626333-9724-62EF-BB39-8A347063CE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33832" name="AutoShape 8">
            <a:extLst>
              <a:ext uri="{FF2B5EF4-FFF2-40B4-BE49-F238E27FC236}">
                <a16:creationId xmlns:a16="http://schemas.microsoft.com/office/drawing/2014/main" id="{2742D6C6-22C6-2F97-AABB-C9F298446A03}"/>
              </a:ext>
            </a:extLst>
          </p:cNvPr>
          <p:cNvCxnSpPr>
            <a:cxnSpLocks noChangeShapeType="1"/>
            <a:endCxn id="333830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3833" name="AutoShape 9">
            <a:extLst>
              <a:ext uri="{FF2B5EF4-FFF2-40B4-BE49-F238E27FC236}">
                <a16:creationId xmlns:a16="http://schemas.microsoft.com/office/drawing/2014/main" id="{EEA711E6-B078-C1C5-A3E2-57E06AF36A65}"/>
              </a:ext>
            </a:extLst>
          </p:cNvPr>
          <p:cNvCxnSpPr>
            <a:cxnSpLocks noChangeShapeType="1"/>
            <a:stCxn id="333829" idx="4"/>
            <a:endCxn id="333831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3834" name="Oval 10">
            <a:extLst>
              <a:ext uri="{FF2B5EF4-FFF2-40B4-BE49-F238E27FC236}">
                <a16:creationId xmlns:a16="http://schemas.microsoft.com/office/drawing/2014/main" id="{B1E212E0-AF73-E39E-E931-8B16660578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33835" name="Oval 11">
            <a:extLst>
              <a:ext uri="{FF2B5EF4-FFF2-40B4-BE49-F238E27FC236}">
                <a16:creationId xmlns:a16="http://schemas.microsoft.com/office/drawing/2014/main" id="{98F076EE-9D09-F185-E982-8E4FEAF83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33836" name="Oval 12">
            <a:extLst>
              <a:ext uri="{FF2B5EF4-FFF2-40B4-BE49-F238E27FC236}">
                <a16:creationId xmlns:a16="http://schemas.microsoft.com/office/drawing/2014/main" id="{154CEB1F-92C3-0374-CD2E-64C9D233E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33837" name="Oval 13">
            <a:extLst>
              <a:ext uri="{FF2B5EF4-FFF2-40B4-BE49-F238E27FC236}">
                <a16:creationId xmlns:a16="http://schemas.microsoft.com/office/drawing/2014/main" id="{3FFFD11C-F80A-3E9C-9C34-F19815F72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33838" name="AutoShape 14">
            <a:extLst>
              <a:ext uri="{FF2B5EF4-FFF2-40B4-BE49-F238E27FC236}">
                <a16:creationId xmlns:a16="http://schemas.microsoft.com/office/drawing/2014/main" id="{40EF40F1-54F0-BE80-7A2C-AC1E6355BF3E}"/>
              </a:ext>
            </a:extLst>
          </p:cNvPr>
          <p:cNvCxnSpPr>
            <a:cxnSpLocks noChangeShapeType="1"/>
            <a:stCxn id="333830" idx="4"/>
            <a:endCxn id="333834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3839" name="AutoShape 15">
            <a:extLst>
              <a:ext uri="{FF2B5EF4-FFF2-40B4-BE49-F238E27FC236}">
                <a16:creationId xmlns:a16="http://schemas.microsoft.com/office/drawing/2014/main" id="{87856F5B-E6D4-8415-F58D-E7A83A01F343}"/>
              </a:ext>
            </a:extLst>
          </p:cNvPr>
          <p:cNvCxnSpPr>
            <a:cxnSpLocks noChangeShapeType="1"/>
            <a:stCxn id="333830" idx="4"/>
            <a:endCxn id="333835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3840" name="AutoShape 16">
            <a:extLst>
              <a:ext uri="{FF2B5EF4-FFF2-40B4-BE49-F238E27FC236}">
                <a16:creationId xmlns:a16="http://schemas.microsoft.com/office/drawing/2014/main" id="{63831779-56C4-F75C-0FD4-95582D05C984}"/>
              </a:ext>
            </a:extLst>
          </p:cNvPr>
          <p:cNvCxnSpPr>
            <a:cxnSpLocks noChangeShapeType="1"/>
            <a:stCxn id="333831" idx="4"/>
            <a:endCxn id="333836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3841" name="AutoShape 17">
            <a:extLst>
              <a:ext uri="{FF2B5EF4-FFF2-40B4-BE49-F238E27FC236}">
                <a16:creationId xmlns:a16="http://schemas.microsoft.com/office/drawing/2014/main" id="{A9D0F63A-DF25-6431-BF18-E76B6F2EBC47}"/>
              </a:ext>
            </a:extLst>
          </p:cNvPr>
          <p:cNvCxnSpPr>
            <a:cxnSpLocks noChangeShapeType="1"/>
            <a:stCxn id="333834" idx="4"/>
            <a:endCxn id="333837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3842" name="Oval 18">
            <a:extLst>
              <a:ext uri="{FF2B5EF4-FFF2-40B4-BE49-F238E27FC236}">
                <a16:creationId xmlns:a16="http://schemas.microsoft.com/office/drawing/2014/main" id="{1F6301BB-E94A-B9FA-EC38-E274CCDBF3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33843" name="AutoShape 19">
            <a:extLst>
              <a:ext uri="{FF2B5EF4-FFF2-40B4-BE49-F238E27FC236}">
                <a16:creationId xmlns:a16="http://schemas.microsoft.com/office/drawing/2014/main" id="{6A79442A-1104-C209-3696-2A4D1A76F6BB}"/>
              </a:ext>
            </a:extLst>
          </p:cNvPr>
          <p:cNvCxnSpPr>
            <a:cxnSpLocks noChangeShapeType="1"/>
            <a:stCxn id="333831" idx="4"/>
            <a:endCxn id="333842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3844" name="Oval 20">
            <a:extLst>
              <a:ext uri="{FF2B5EF4-FFF2-40B4-BE49-F238E27FC236}">
                <a16:creationId xmlns:a16="http://schemas.microsoft.com/office/drawing/2014/main" id="{6AF1D786-B627-84DC-8D30-3AC3B37507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33845" name="AutoShape 21">
            <a:extLst>
              <a:ext uri="{FF2B5EF4-FFF2-40B4-BE49-F238E27FC236}">
                <a16:creationId xmlns:a16="http://schemas.microsoft.com/office/drawing/2014/main" id="{E0009361-EDF4-CEFA-ADFC-667E6CDDAE60}"/>
              </a:ext>
            </a:extLst>
          </p:cNvPr>
          <p:cNvCxnSpPr>
            <a:cxnSpLocks noChangeShapeType="1"/>
            <a:stCxn id="333836" idx="4"/>
            <a:endCxn id="333844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850" name="Rectangle 2">
            <a:extLst>
              <a:ext uri="{FF2B5EF4-FFF2-40B4-BE49-F238E27FC236}">
                <a16:creationId xmlns:a16="http://schemas.microsoft.com/office/drawing/2014/main" id="{F8046B38-FA62-954D-0E74-624DD15253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search 55</a:t>
            </a:r>
          </a:p>
        </p:txBody>
      </p:sp>
      <p:sp>
        <p:nvSpPr>
          <p:cNvPr id="334851" name="Rectangle 3">
            <a:extLst>
              <a:ext uri="{FF2B5EF4-FFF2-40B4-BE49-F238E27FC236}">
                <a16:creationId xmlns:a16="http://schemas.microsoft.com/office/drawing/2014/main" id="{8499D470-06D2-2C2D-5846-857FA4F5F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34852" name="AutoShape 4">
            <a:extLst>
              <a:ext uri="{FF2B5EF4-FFF2-40B4-BE49-F238E27FC236}">
                <a16:creationId xmlns:a16="http://schemas.microsoft.com/office/drawing/2014/main" id="{78B408D1-B56A-6889-CEDE-02B1AC8595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34853" name="Oval 5">
            <a:extLst>
              <a:ext uri="{FF2B5EF4-FFF2-40B4-BE49-F238E27FC236}">
                <a16:creationId xmlns:a16="http://schemas.microsoft.com/office/drawing/2014/main" id="{0411585F-4015-7B33-3563-108CF94E7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34854" name="Oval 6">
            <a:extLst>
              <a:ext uri="{FF2B5EF4-FFF2-40B4-BE49-F238E27FC236}">
                <a16:creationId xmlns:a16="http://schemas.microsoft.com/office/drawing/2014/main" id="{16FC8455-5095-A12C-C87B-2AE9C8EF0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34855" name="Oval 7">
            <a:extLst>
              <a:ext uri="{FF2B5EF4-FFF2-40B4-BE49-F238E27FC236}">
                <a16:creationId xmlns:a16="http://schemas.microsoft.com/office/drawing/2014/main" id="{5F461FA0-5140-4FBD-3972-6659ADEE44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34856" name="AutoShape 8">
            <a:extLst>
              <a:ext uri="{FF2B5EF4-FFF2-40B4-BE49-F238E27FC236}">
                <a16:creationId xmlns:a16="http://schemas.microsoft.com/office/drawing/2014/main" id="{772C0792-374F-B3B2-DA01-BDF749E5864B}"/>
              </a:ext>
            </a:extLst>
          </p:cNvPr>
          <p:cNvCxnSpPr>
            <a:cxnSpLocks noChangeShapeType="1"/>
            <a:endCxn id="334854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4857" name="AutoShape 9">
            <a:extLst>
              <a:ext uri="{FF2B5EF4-FFF2-40B4-BE49-F238E27FC236}">
                <a16:creationId xmlns:a16="http://schemas.microsoft.com/office/drawing/2014/main" id="{361EACAC-8A0B-0C5D-1010-4AED123D9C09}"/>
              </a:ext>
            </a:extLst>
          </p:cNvPr>
          <p:cNvCxnSpPr>
            <a:cxnSpLocks noChangeShapeType="1"/>
            <a:stCxn id="334853" idx="4"/>
            <a:endCxn id="334855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4858" name="Oval 10">
            <a:extLst>
              <a:ext uri="{FF2B5EF4-FFF2-40B4-BE49-F238E27FC236}">
                <a16:creationId xmlns:a16="http://schemas.microsoft.com/office/drawing/2014/main" id="{CB56952A-0C45-9865-427B-C7A1F419E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34859" name="Oval 11">
            <a:extLst>
              <a:ext uri="{FF2B5EF4-FFF2-40B4-BE49-F238E27FC236}">
                <a16:creationId xmlns:a16="http://schemas.microsoft.com/office/drawing/2014/main" id="{EA9A9C68-CB31-7931-8EB4-8BEB38DF70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34860" name="Oval 12">
            <a:extLst>
              <a:ext uri="{FF2B5EF4-FFF2-40B4-BE49-F238E27FC236}">
                <a16:creationId xmlns:a16="http://schemas.microsoft.com/office/drawing/2014/main" id="{A22987AD-23C4-F523-DF5B-B7BDE79499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34861" name="Oval 13">
            <a:extLst>
              <a:ext uri="{FF2B5EF4-FFF2-40B4-BE49-F238E27FC236}">
                <a16:creationId xmlns:a16="http://schemas.microsoft.com/office/drawing/2014/main" id="{9022CE45-1274-DBCB-E896-2984F87E9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34862" name="AutoShape 14">
            <a:extLst>
              <a:ext uri="{FF2B5EF4-FFF2-40B4-BE49-F238E27FC236}">
                <a16:creationId xmlns:a16="http://schemas.microsoft.com/office/drawing/2014/main" id="{A7CF1003-4D23-BB25-7E1E-C3DDB4D0048A}"/>
              </a:ext>
            </a:extLst>
          </p:cNvPr>
          <p:cNvCxnSpPr>
            <a:cxnSpLocks noChangeShapeType="1"/>
            <a:stCxn id="334854" idx="4"/>
            <a:endCxn id="334858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4863" name="AutoShape 15">
            <a:extLst>
              <a:ext uri="{FF2B5EF4-FFF2-40B4-BE49-F238E27FC236}">
                <a16:creationId xmlns:a16="http://schemas.microsoft.com/office/drawing/2014/main" id="{5713D06C-102A-641D-5F5B-86DBC9094A08}"/>
              </a:ext>
            </a:extLst>
          </p:cNvPr>
          <p:cNvCxnSpPr>
            <a:cxnSpLocks noChangeShapeType="1"/>
            <a:stCxn id="334854" idx="4"/>
            <a:endCxn id="334859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4864" name="AutoShape 16">
            <a:extLst>
              <a:ext uri="{FF2B5EF4-FFF2-40B4-BE49-F238E27FC236}">
                <a16:creationId xmlns:a16="http://schemas.microsoft.com/office/drawing/2014/main" id="{9CE2E29C-0D63-739F-71CF-4DBEB1D6E6B6}"/>
              </a:ext>
            </a:extLst>
          </p:cNvPr>
          <p:cNvCxnSpPr>
            <a:cxnSpLocks noChangeShapeType="1"/>
            <a:stCxn id="334855" idx="4"/>
            <a:endCxn id="334860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4865" name="AutoShape 17">
            <a:extLst>
              <a:ext uri="{FF2B5EF4-FFF2-40B4-BE49-F238E27FC236}">
                <a16:creationId xmlns:a16="http://schemas.microsoft.com/office/drawing/2014/main" id="{ED33ECAA-F322-797C-6F4C-1DDDFEA57E03}"/>
              </a:ext>
            </a:extLst>
          </p:cNvPr>
          <p:cNvCxnSpPr>
            <a:cxnSpLocks noChangeShapeType="1"/>
            <a:stCxn id="334858" idx="4"/>
            <a:endCxn id="334861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4866" name="Oval 18">
            <a:extLst>
              <a:ext uri="{FF2B5EF4-FFF2-40B4-BE49-F238E27FC236}">
                <a16:creationId xmlns:a16="http://schemas.microsoft.com/office/drawing/2014/main" id="{DE4E03CB-2DE0-AF9E-ED20-0AD8253F47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34867" name="AutoShape 19">
            <a:extLst>
              <a:ext uri="{FF2B5EF4-FFF2-40B4-BE49-F238E27FC236}">
                <a16:creationId xmlns:a16="http://schemas.microsoft.com/office/drawing/2014/main" id="{7FC0C731-0EE7-5115-1F81-B30A29D50B1C}"/>
              </a:ext>
            </a:extLst>
          </p:cNvPr>
          <p:cNvCxnSpPr>
            <a:cxnSpLocks noChangeShapeType="1"/>
            <a:stCxn id="334855" idx="4"/>
            <a:endCxn id="334866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34868" name="Oval 20">
            <a:extLst>
              <a:ext uri="{FF2B5EF4-FFF2-40B4-BE49-F238E27FC236}">
                <a16:creationId xmlns:a16="http://schemas.microsoft.com/office/drawing/2014/main" id="{2AB5546A-6468-6C45-CFDA-CDB5D462B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34869" name="AutoShape 21">
            <a:extLst>
              <a:ext uri="{FF2B5EF4-FFF2-40B4-BE49-F238E27FC236}">
                <a16:creationId xmlns:a16="http://schemas.microsoft.com/office/drawing/2014/main" id="{1B9B939B-DC55-AA1F-520C-3511ACC84804}"/>
              </a:ext>
            </a:extLst>
          </p:cNvPr>
          <p:cNvCxnSpPr>
            <a:cxnSpLocks noChangeShapeType="1"/>
            <a:stCxn id="334860" idx="4"/>
            <a:endCxn id="334868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970" name="Rectangle 2">
            <a:extLst>
              <a:ext uri="{FF2B5EF4-FFF2-40B4-BE49-F238E27FC236}">
                <a16:creationId xmlns:a16="http://schemas.microsoft.com/office/drawing/2014/main" id="{5416160B-6BB9-7E00-07B1-889BD89F23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Iterative Version</a:t>
            </a:r>
          </a:p>
        </p:txBody>
      </p:sp>
      <p:sp>
        <p:nvSpPr>
          <p:cNvPr id="339971" name="Rectangle 3">
            <a:extLst>
              <a:ext uri="{FF2B5EF4-FFF2-40B4-BE49-F238E27FC236}">
                <a16:creationId xmlns:a16="http://schemas.microsoft.com/office/drawing/2014/main" id="{E837452A-2571-081A-DEC7-BA708C8891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lookup2(T t, poly key){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if(!t)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T p = 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while(p &amp;&amp; p-&gt;key!=key){   </a:t>
            </a:r>
            <a:r>
              <a:rPr lang="en-US" altLang="zh-CN" sz="2000" b="1" dirty="0">
                <a:latin typeface="Courier New" panose="02070309020205020404" pitchFamily="49" charset="0"/>
              </a:rPr>
              <a:t>// what</a:t>
            </a:r>
            <a:r>
              <a:rPr lang="zh-CN" altLang="en-US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latin typeface="Courier New" panose="02070309020205020404" pitchFamily="49" charset="0"/>
              </a:rPr>
              <a:t>is “!=“?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if(key &lt; p-&gt;key)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p = p-&gt;left;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else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p = p-&gt;right;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p;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dirty="0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562" name="Rectangle 2">
            <a:extLst>
              <a:ext uri="{FF2B5EF4-FFF2-40B4-BE49-F238E27FC236}">
                <a16:creationId xmlns:a16="http://schemas.microsoft.com/office/drawing/2014/main" id="{0F6F5412-ABF5-78EF-D1EF-D205AD228A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Dictionary-like Data Structure</a:t>
            </a:r>
          </a:p>
        </p:txBody>
      </p:sp>
      <p:sp>
        <p:nvSpPr>
          <p:cNvPr id="322563" name="Rectangle 3">
            <a:extLst>
              <a:ext uri="{FF2B5EF4-FFF2-40B4-BE49-F238E27FC236}">
                <a16:creationId xmlns:a16="http://schemas.microsoft.com/office/drawing/2014/main" id="{9AA59E3E-D637-F6BF-0DE9-4A835F1F8E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zh-CN" sz="2800"/>
              <a:t>A dictionary-like data structure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contains a collection of tuple data: 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data =&lt;key, value&gt;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key is comparable and distinct</a:t>
            </a:r>
          </a:p>
          <a:p>
            <a:pPr lvl="1">
              <a:lnSpc>
                <a:spcPct val="80000"/>
              </a:lnSpc>
            </a:pPr>
            <a:r>
              <a:rPr lang="en-US" altLang="zh-CN" sz="2400"/>
              <a:t>supports these operations: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new ()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insert (dict, k, v)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lookup (dict, k)</a:t>
            </a:r>
          </a:p>
          <a:p>
            <a:pPr lvl="2">
              <a:lnSpc>
                <a:spcPct val="80000"/>
              </a:lnSpc>
            </a:pPr>
            <a:r>
              <a:rPr lang="en-US" altLang="zh-CN" sz="2000"/>
              <a:t>delete (dict, k)</a:t>
            </a:r>
          </a:p>
          <a:p>
            <a:pPr>
              <a:lnSpc>
                <a:spcPct val="80000"/>
              </a:lnSpc>
            </a:pPr>
            <a:r>
              <a:rPr lang="en-US" altLang="zh-CN" sz="2800"/>
              <a:t>We discussed a linear list-based representation of dictionary, this class studies another strategy based on binary trees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>
            <a:extLst>
              <a:ext uri="{FF2B5EF4-FFF2-40B4-BE49-F238E27FC236}">
                <a16:creationId xmlns:a16="http://schemas.microsoft.com/office/drawing/2014/main" id="{502B97D4-67E9-7D68-D431-EC9CF00006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/>
              <a:t>Adding New Bindings:</a:t>
            </a:r>
            <a:br>
              <a:rPr lang="en-US" altLang="zh-CN" sz="4000"/>
            </a:br>
            <a:r>
              <a:rPr lang="en-US" altLang="zh-CN" sz="4000"/>
              <a:t>insert (bst t, poly key, poly value)</a:t>
            </a:r>
          </a:p>
        </p:txBody>
      </p:sp>
      <p:sp>
        <p:nvSpPr>
          <p:cNvPr id="337923" name="Rectangle 3">
            <a:extLst>
              <a:ext uri="{FF2B5EF4-FFF2-40B4-BE49-F238E27FC236}">
                <a16:creationId xmlns:a16="http://schemas.microsoft.com/office/drawing/2014/main" id="{37DA1DA2-2671-3ACE-5061-FCBD10E60F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Main idea:</a:t>
            </a:r>
          </a:p>
          <a:p>
            <a:pPr lvl="1"/>
            <a:r>
              <a:rPr lang="en-US" altLang="zh-CN"/>
              <a:t>search the tree, if these already exists a key k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==k, then insertion fails</a:t>
            </a:r>
          </a:p>
          <a:p>
            <a:pPr lvl="1"/>
            <a:r>
              <a:rPr lang="en-US" altLang="zh-CN"/>
              <a:t>else if tree t==NULL, return a new bst</a:t>
            </a:r>
          </a:p>
          <a:p>
            <a:pPr lvl="1"/>
            <a:r>
              <a:rPr lang="en-US" altLang="zh-CN"/>
              <a:t>else search a proper position to insert the tuple &lt;key, value&gt;</a:t>
            </a:r>
          </a:p>
          <a:p>
            <a:r>
              <a:rPr lang="en-US" altLang="zh-CN"/>
              <a:t>What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s a proper position?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994" name="Rectangle 2">
            <a:extLst>
              <a:ext uri="{FF2B5EF4-FFF2-40B4-BE49-F238E27FC236}">
                <a16:creationId xmlns:a16="http://schemas.microsoft.com/office/drawing/2014/main" id="{23D036CC-0CD1-E46F-955B-85933A4663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insert 45</a:t>
            </a:r>
          </a:p>
        </p:txBody>
      </p:sp>
      <p:sp>
        <p:nvSpPr>
          <p:cNvPr id="340995" name="Rectangle 3">
            <a:extLst>
              <a:ext uri="{FF2B5EF4-FFF2-40B4-BE49-F238E27FC236}">
                <a16:creationId xmlns:a16="http://schemas.microsoft.com/office/drawing/2014/main" id="{751B1453-17CB-9536-B54F-FEB7C3351A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40996" name="AutoShape 4">
            <a:extLst>
              <a:ext uri="{FF2B5EF4-FFF2-40B4-BE49-F238E27FC236}">
                <a16:creationId xmlns:a16="http://schemas.microsoft.com/office/drawing/2014/main" id="{DDF2EED9-E5E0-B90C-CA9A-42CAC873AB7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0997" name="Oval 5">
            <a:extLst>
              <a:ext uri="{FF2B5EF4-FFF2-40B4-BE49-F238E27FC236}">
                <a16:creationId xmlns:a16="http://schemas.microsoft.com/office/drawing/2014/main" id="{5AC409C3-CE6A-27C3-0DA9-32E46246CE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40998" name="Oval 6">
            <a:extLst>
              <a:ext uri="{FF2B5EF4-FFF2-40B4-BE49-F238E27FC236}">
                <a16:creationId xmlns:a16="http://schemas.microsoft.com/office/drawing/2014/main" id="{08B6F41E-62FC-28D7-0FA2-C8298601E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40999" name="Oval 7">
            <a:extLst>
              <a:ext uri="{FF2B5EF4-FFF2-40B4-BE49-F238E27FC236}">
                <a16:creationId xmlns:a16="http://schemas.microsoft.com/office/drawing/2014/main" id="{C6F32BCE-0C7B-12C9-5C24-4B442802C4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41000" name="AutoShape 8">
            <a:extLst>
              <a:ext uri="{FF2B5EF4-FFF2-40B4-BE49-F238E27FC236}">
                <a16:creationId xmlns:a16="http://schemas.microsoft.com/office/drawing/2014/main" id="{A2497382-7053-4579-702F-E0451225B1BB}"/>
              </a:ext>
            </a:extLst>
          </p:cNvPr>
          <p:cNvCxnSpPr>
            <a:cxnSpLocks noChangeShapeType="1"/>
            <a:endCxn id="340998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1001" name="AutoShape 9">
            <a:extLst>
              <a:ext uri="{FF2B5EF4-FFF2-40B4-BE49-F238E27FC236}">
                <a16:creationId xmlns:a16="http://schemas.microsoft.com/office/drawing/2014/main" id="{22BE6FCB-AD89-33A0-1AF7-89F765F678D1}"/>
              </a:ext>
            </a:extLst>
          </p:cNvPr>
          <p:cNvCxnSpPr>
            <a:cxnSpLocks noChangeShapeType="1"/>
            <a:stCxn id="340997" idx="4"/>
            <a:endCxn id="340999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1002" name="Oval 10">
            <a:extLst>
              <a:ext uri="{FF2B5EF4-FFF2-40B4-BE49-F238E27FC236}">
                <a16:creationId xmlns:a16="http://schemas.microsoft.com/office/drawing/2014/main" id="{85B64FAD-8C85-DCBC-D136-6122872C6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41003" name="Oval 11">
            <a:extLst>
              <a:ext uri="{FF2B5EF4-FFF2-40B4-BE49-F238E27FC236}">
                <a16:creationId xmlns:a16="http://schemas.microsoft.com/office/drawing/2014/main" id="{F2B04501-EC94-56CA-0E73-7900DD1C3B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41004" name="Oval 12">
            <a:extLst>
              <a:ext uri="{FF2B5EF4-FFF2-40B4-BE49-F238E27FC236}">
                <a16:creationId xmlns:a16="http://schemas.microsoft.com/office/drawing/2014/main" id="{7345998B-808F-C36B-31D7-4A067EF5C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41005" name="Oval 13">
            <a:extLst>
              <a:ext uri="{FF2B5EF4-FFF2-40B4-BE49-F238E27FC236}">
                <a16:creationId xmlns:a16="http://schemas.microsoft.com/office/drawing/2014/main" id="{FFCD3BC9-6EEA-1F33-934A-3F0073A5AB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41006" name="AutoShape 14">
            <a:extLst>
              <a:ext uri="{FF2B5EF4-FFF2-40B4-BE49-F238E27FC236}">
                <a16:creationId xmlns:a16="http://schemas.microsoft.com/office/drawing/2014/main" id="{B35A2CA5-5A5A-7840-BE02-E0FD93CE19DA}"/>
              </a:ext>
            </a:extLst>
          </p:cNvPr>
          <p:cNvCxnSpPr>
            <a:cxnSpLocks noChangeShapeType="1"/>
            <a:stCxn id="340998" idx="4"/>
            <a:endCxn id="341002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1007" name="AutoShape 15">
            <a:extLst>
              <a:ext uri="{FF2B5EF4-FFF2-40B4-BE49-F238E27FC236}">
                <a16:creationId xmlns:a16="http://schemas.microsoft.com/office/drawing/2014/main" id="{D46E2880-5ADE-3151-FB7F-BE9B991115F3}"/>
              </a:ext>
            </a:extLst>
          </p:cNvPr>
          <p:cNvCxnSpPr>
            <a:cxnSpLocks noChangeShapeType="1"/>
            <a:stCxn id="340998" idx="4"/>
            <a:endCxn id="341003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1008" name="AutoShape 16">
            <a:extLst>
              <a:ext uri="{FF2B5EF4-FFF2-40B4-BE49-F238E27FC236}">
                <a16:creationId xmlns:a16="http://schemas.microsoft.com/office/drawing/2014/main" id="{37F4AA67-B49C-FE08-BCEE-7481386FEFD3}"/>
              </a:ext>
            </a:extLst>
          </p:cNvPr>
          <p:cNvCxnSpPr>
            <a:cxnSpLocks noChangeShapeType="1"/>
            <a:stCxn id="340999" idx="4"/>
            <a:endCxn id="341004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1009" name="AutoShape 17">
            <a:extLst>
              <a:ext uri="{FF2B5EF4-FFF2-40B4-BE49-F238E27FC236}">
                <a16:creationId xmlns:a16="http://schemas.microsoft.com/office/drawing/2014/main" id="{A59A10AC-296C-E726-E4D5-B2B017E72477}"/>
              </a:ext>
            </a:extLst>
          </p:cNvPr>
          <p:cNvCxnSpPr>
            <a:cxnSpLocks noChangeShapeType="1"/>
            <a:stCxn id="341002" idx="4"/>
            <a:endCxn id="341005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1010" name="Oval 18">
            <a:extLst>
              <a:ext uri="{FF2B5EF4-FFF2-40B4-BE49-F238E27FC236}">
                <a16:creationId xmlns:a16="http://schemas.microsoft.com/office/drawing/2014/main" id="{176491D4-C706-7C97-11AF-1957FFDD1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41011" name="AutoShape 19">
            <a:extLst>
              <a:ext uri="{FF2B5EF4-FFF2-40B4-BE49-F238E27FC236}">
                <a16:creationId xmlns:a16="http://schemas.microsoft.com/office/drawing/2014/main" id="{336B71F0-68A0-E88E-76D9-D0E2E88E90C0}"/>
              </a:ext>
            </a:extLst>
          </p:cNvPr>
          <p:cNvCxnSpPr>
            <a:cxnSpLocks noChangeShapeType="1"/>
            <a:stCxn id="340999" idx="4"/>
            <a:endCxn id="341010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1012" name="Oval 20">
            <a:extLst>
              <a:ext uri="{FF2B5EF4-FFF2-40B4-BE49-F238E27FC236}">
                <a16:creationId xmlns:a16="http://schemas.microsoft.com/office/drawing/2014/main" id="{A8861866-EE64-DC20-DBAF-5590D5BA15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41013" name="AutoShape 21">
            <a:extLst>
              <a:ext uri="{FF2B5EF4-FFF2-40B4-BE49-F238E27FC236}">
                <a16:creationId xmlns:a16="http://schemas.microsoft.com/office/drawing/2014/main" id="{D4F14CAE-215D-C60C-E533-DF3E4C76E850}"/>
              </a:ext>
            </a:extLst>
          </p:cNvPr>
          <p:cNvCxnSpPr>
            <a:cxnSpLocks noChangeShapeType="1"/>
            <a:stCxn id="341004" idx="4"/>
            <a:endCxn id="341012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1014" name="AutoShape 22">
            <a:extLst>
              <a:ext uri="{FF2B5EF4-FFF2-40B4-BE49-F238E27FC236}">
                <a16:creationId xmlns:a16="http://schemas.microsoft.com/office/drawing/2014/main" id="{D72D8F8E-227B-CEA4-FB28-0667EEA4BA5F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105400" y="5029200"/>
            <a:ext cx="228600" cy="685800"/>
          </a:xfrm>
          <a:prstGeom prst="straightConnector1">
            <a:avLst/>
          </a:prstGeom>
          <a:noFill/>
          <a:ln w="1270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1015" name="Oval 23">
            <a:extLst>
              <a:ext uri="{FF2B5EF4-FFF2-40B4-BE49-F238E27FC236}">
                <a16:creationId xmlns:a16="http://schemas.microsoft.com/office/drawing/2014/main" id="{92F32485-D7C5-857B-1A36-C586B11B9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5626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45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018" name="Rectangle 2">
            <a:extLst>
              <a:ext uri="{FF2B5EF4-FFF2-40B4-BE49-F238E27FC236}">
                <a16:creationId xmlns:a16="http://schemas.microsoft.com/office/drawing/2014/main" id="{D509D99D-3355-CE63-9B55-7613C05722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insert 45</a:t>
            </a:r>
          </a:p>
        </p:txBody>
      </p:sp>
      <p:sp>
        <p:nvSpPr>
          <p:cNvPr id="342019" name="Rectangle 3">
            <a:extLst>
              <a:ext uri="{FF2B5EF4-FFF2-40B4-BE49-F238E27FC236}">
                <a16:creationId xmlns:a16="http://schemas.microsoft.com/office/drawing/2014/main" id="{16AAD518-B78B-9F06-3D2B-DE90BF538D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42020" name="AutoShape 4">
            <a:extLst>
              <a:ext uri="{FF2B5EF4-FFF2-40B4-BE49-F238E27FC236}">
                <a16:creationId xmlns:a16="http://schemas.microsoft.com/office/drawing/2014/main" id="{65303C47-2D2E-2055-2B3E-52CC22B0716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2021" name="Oval 5">
            <a:extLst>
              <a:ext uri="{FF2B5EF4-FFF2-40B4-BE49-F238E27FC236}">
                <a16:creationId xmlns:a16="http://schemas.microsoft.com/office/drawing/2014/main" id="{F19CFF9C-5451-BF46-C406-F05A5CF1F8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42022" name="Oval 6">
            <a:extLst>
              <a:ext uri="{FF2B5EF4-FFF2-40B4-BE49-F238E27FC236}">
                <a16:creationId xmlns:a16="http://schemas.microsoft.com/office/drawing/2014/main" id="{ACD3D3A3-BB7E-4D7A-A174-EBAA7CC1EC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42023" name="Oval 7">
            <a:extLst>
              <a:ext uri="{FF2B5EF4-FFF2-40B4-BE49-F238E27FC236}">
                <a16:creationId xmlns:a16="http://schemas.microsoft.com/office/drawing/2014/main" id="{A818E599-EDDD-71B6-4CD3-A0245C111F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42024" name="AutoShape 8">
            <a:extLst>
              <a:ext uri="{FF2B5EF4-FFF2-40B4-BE49-F238E27FC236}">
                <a16:creationId xmlns:a16="http://schemas.microsoft.com/office/drawing/2014/main" id="{9325E7F0-A362-5A01-1E80-21E4C0A9032B}"/>
              </a:ext>
            </a:extLst>
          </p:cNvPr>
          <p:cNvCxnSpPr>
            <a:cxnSpLocks noChangeShapeType="1"/>
            <a:endCxn id="342022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2025" name="AutoShape 9">
            <a:extLst>
              <a:ext uri="{FF2B5EF4-FFF2-40B4-BE49-F238E27FC236}">
                <a16:creationId xmlns:a16="http://schemas.microsoft.com/office/drawing/2014/main" id="{629AD14F-9346-ACCB-2296-6754ADED01E6}"/>
              </a:ext>
            </a:extLst>
          </p:cNvPr>
          <p:cNvCxnSpPr>
            <a:cxnSpLocks noChangeShapeType="1"/>
            <a:stCxn id="342021" idx="4"/>
            <a:endCxn id="342023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2026" name="Oval 10">
            <a:extLst>
              <a:ext uri="{FF2B5EF4-FFF2-40B4-BE49-F238E27FC236}">
                <a16:creationId xmlns:a16="http://schemas.microsoft.com/office/drawing/2014/main" id="{E735961D-1325-5129-DD74-A79FB390F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42027" name="Oval 11">
            <a:extLst>
              <a:ext uri="{FF2B5EF4-FFF2-40B4-BE49-F238E27FC236}">
                <a16:creationId xmlns:a16="http://schemas.microsoft.com/office/drawing/2014/main" id="{03BB1DF9-0B12-55CE-7A13-F6E819425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42028" name="Oval 12">
            <a:extLst>
              <a:ext uri="{FF2B5EF4-FFF2-40B4-BE49-F238E27FC236}">
                <a16:creationId xmlns:a16="http://schemas.microsoft.com/office/drawing/2014/main" id="{440E8347-194A-5CE7-028F-E982BDFEA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42029" name="Oval 13">
            <a:extLst>
              <a:ext uri="{FF2B5EF4-FFF2-40B4-BE49-F238E27FC236}">
                <a16:creationId xmlns:a16="http://schemas.microsoft.com/office/drawing/2014/main" id="{E852E9F2-4008-9F5B-D8EE-68C8AF7405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42030" name="AutoShape 14">
            <a:extLst>
              <a:ext uri="{FF2B5EF4-FFF2-40B4-BE49-F238E27FC236}">
                <a16:creationId xmlns:a16="http://schemas.microsoft.com/office/drawing/2014/main" id="{42AF42B0-AF39-BCBB-3BA5-474DB6515EB1}"/>
              </a:ext>
            </a:extLst>
          </p:cNvPr>
          <p:cNvCxnSpPr>
            <a:cxnSpLocks noChangeShapeType="1"/>
            <a:stCxn id="342022" idx="4"/>
            <a:endCxn id="342026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2031" name="AutoShape 15">
            <a:extLst>
              <a:ext uri="{FF2B5EF4-FFF2-40B4-BE49-F238E27FC236}">
                <a16:creationId xmlns:a16="http://schemas.microsoft.com/office/drawing/2014/main" id="{87D215DB-73F3-DB86-D98F-31D1B2F276A4}"/>
              </a:ext>
            </a:extLst>
          </p:cNvPr>
          <p:cNvCxnSpPr>
            <a:cxnSpLocks noChangeShapeType="1"/>
            <a:stCxn id="342022" idx="4"/>
            <a:endCxn id="342027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2032" name="AutoShape 16">
            <a:extLst>
              <a:ext uri="{FF2B5EF4-FFF2-40B4-BE49-F238E27FC236}">
                <a16:creationId xmlns:a16="http://schemas.microsoft.com/office/drawing/2014/main" id="{34BFF578-7D26-21B1-2C09-BAE9B3CB59CD}"/>
              </a:ext>
            </a:extLst>
          </p:cNvPr>
          <p:cNvCxnSpPr>
            <a:cxnSpLocks noChangeShapeType="1"/>
            <a:stCxn id="342023" idx="4"/>
            <a:endCxn id="342028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1270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2033" name="AutoShape 17">
            <a:extLst>
              <a:ext uri="{FF2B5EF4-FFF2-40B4-BE49-F238E27FC236}">
                <a16:creationId xmlns:a16="http://schemas.microsoft.com/office/drawing/2014/main" id="{EBD9EDB2-BA86-B00F-8716-9F805BAD91E8}"/>
              </a:ext>
            </a:extLst>
          </p:cNvPr>
          <p:cNvCxnSpPr>
            <a:cxnSpLocks noChangeShapeType="1"/>
            <a:stCxn id="342026" idx="4"/>
            <a:endCxn id="342029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2034" name="Oval 18">
            <a:extLst>
              <a:ext uri="{FF2B5EF4-FFF2-40B4-BE49-F238E27FC236}">
                <a16:creationId xmlns:a16="http://schemas.microsoft.com/office/drawing/2014/main" id="{A1BCD933-D24C-ADB8-30DB-BCDDF5C5EF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42035" name="AutoShape 19">
            <a:extLst>
              <a:ext uri="{FF2B5EF4-FFF2-40B4-BE49-F238E27FC236}">
                <a16:creationId xmlns:a16="http://schemas.microsoft.com/office/drawing/2014/main" id="{D71CC713-DF25-3BCE-C16A-38665B0D2074}"/>
              </a:ext>
            </a:extLst>
          </p:cNvPr>
          <p:cNvCxnSpPr>
            <a:cxnSpLocks noChangeShapeType="1"/>
            <a:stCxn id="342023" idx="4"/>
            <a:endCxn id="342034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2036" name="Oval 20">
            <a:extLst>
              <a:ext uri="{FF2B5EF4-FFF2-40B4-BE49-F238E27FC236}">
                <a16:creationId xmlns:a16="http://schemas.microsoft.com/office/drawing/2014/main" id="{A9EF3C82-3334-8101-710E-7C954865FF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42037" name="AutoShape 21">
            <a:extLst>
              <a:ext uri="{FF2B5EF4-FFF2-40B4-BE49-F238E27FC236}">
                <a16:creationId xmlns:a16="http://schemas.microsoft.com/office/drawing/2014/main" id="{231456B0-54F6-7F25-A700-F1AE6F56CA89}"/>
              </a:ext>
            </a:extLst>
          </p:cNvPr>
          <p:cNvCxnSpPr>
            <a:cxnSpLocks noChangeShapeType="1"/>
            <a:stCxn id="342028" idx="4"/>
            <a:endCxn id="342036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2038" name="AutoShape 22">
            <a:extLst>
              <a:ext uri="{FF2B5EF4-FFF2-40B4-BE49-F238E27FC236}">
                <a16:creationId xmlns:a16="http://schemas.microsoft.com/office/drawing/2014/main" id="{E322AA79-C2AA-DFFF-D9CC-7F79121DC0DD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105400" y="5029200"/>
            <a:ext cx="228600" cy="685800"/>
          </a:xfrm>
          <a:prstGeom prst="straightConnector1">
            <a:avLst/>
          </a:prstGeom>
          <a:noFill/>
          <a:ln w="127000">
            <a:solidFill>
              <a:schemeClr val="accent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2039" name="Oval 23">
            <a:extLst>
              <a:ext uri="{FF2B5EF4-FFF2-40B4-BE49-F238E27FC236}">
                <a16:creationId xmlns:a16="http://schemas.microsoft.com/office/drawing/2014/main" id="{C7725D10-4A46-2144-D2E5-6B18E6B7C6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5626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45</a:t>
            </a:r>
          </a:p>
        </p:txBody>
      </p:sp>
      <p:sp>
        <p:nvSpPr>
          <p:cNvPr id="342040" name="Text Box 24">
            <a:extLst>
              <a:ext uri="{FF2B5EF4-FFF2-40B4-BE49-F238E27FC236}">
                <a16:creationId xmlns:a16="http://schemas.microsoft.com/office/drawing/2014/main" id="{52825AC6-3C7F-B1D3-D9AC-74901BD7BC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3352800"/>
            <a:ext cx="1828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chemeClr val="hlink"/>
                </a:solidFill>
              </a:rPr>
              <a:t>searchParent</a:t>
            </a:r>
          </a:p>
        </p:txBody>
      </p:sp>
      <p:sp>
        <p:nvSpPr>
          <p:cNvPr id="342041" name="Line 25">
            <a:extLst>
              <a:ext uri="{FF2B5EF4-FFF2-40B4-BE49-F238E27FC236}">
                <a16:creationId xmlns:a16="http://schemas.microsoft.com/office/drawing/2014/main" id="{DC4FB7E9-ABE3-D45F-84E5-DD00A40F7BF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3505200"/>
            <a:ext cx="1219200" cy="457200"/>
          </a:xfrm>
          <a:prstGeom prst="line">
            <a:avLst/>
          </a:prstGeom>
          <a:noFill/>
          <a:ln w="9525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090" name="Rectangle 2">
            <a:extLst>
              <a:ext uri="{FF2B5EF4-FFF2-40B4-BE49-F238E27FC236}">
                <a16:creationId xmlns:a16="http://schemas.microsoft.com/office/drawing/2014/main" id="{FDE521B5-EF10-BC66-E005-0D05641BF0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 Functional Version</a:t>
            </a:r>
          </a:p>
        </p:txBody>
      </p:sp>
      <p:sp>
        <p:nvSpPr>
          <p:cNvPr id="345091" name="Rectangle 3">
            <a:extLst>
              <a:ext uri="{FF2B5EF4-FFF2-40B4-BE49-F238E27FC236}">
                <a16:creationId xmlns:a16="http://schemas.microsoft.com/office/drawing/2014/main" id="{FC5A8DBD-2742-5F74-F92F-57D413881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 insert (T t, poly key, poly value)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 (!t)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Bst_new2 (0, 0, key, value);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switch (compare (key &lt; t-&gt;key))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case “==“: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error (“key already exists”);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case “&lt;“: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Bst_new2 (insert (t-&gt;left, key, value),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t-&gt;right, t-&gt;key, t-&gt;value);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case “&gt;”: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 Bst_new2 (t-&gt;left,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insert (t-&gt;right, key,value),   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t-&gt;key, t-&gt;value);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138" name="Rectangle 2">
            <a:extLst>
              <a:ext uri="{FF2B5EF4-FFF2-40B4-BE49-F238E27FC236}">
                <a16:creationId xmlns:a16="http://schemas.microsoft.com/office/drawing/2014/main" id="{521106C3-BEE2-426B-A538-BE9FF28C57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Example: insert 45</a:t>
            </a:r>
          </a:p>
        </p:txBody>
      </p:sp>
      <p:sp>
        <p:nvSpPr>
          <p:cNvPr id="347139" name="Rectangle 3">
            <a:extLst>
              <a:ext uri="{FF2B5EF4-FFF2-40B4-BE49-F238E27FC236}">
                <a16:creationId xmlns:a16="http://schemas.microsoft.com/office/drawing/2014/main" id="{0FC06E2F-C67B-D63B-CE4C-47503BCFD9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47140" name="AutoShape 4">
            <a:extLst>
              <a:ext uri="{FF2B5EF4-FFF2-40B4-BE49-F238E27FC236}">
                <a16:creationId xmlns:a16="http://schemas.microsoft.com/office/drawing/2014/main" id="{CCB4860B-AF39-3341-3C4B-032289FF13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47141" name="Oval 5">
            <a:extLst>
              <a:ext uri="{FF2B5EF4-FFF2-40B4-BE49-F238E27FC236}">
                <a16:creationId xmlns:a16="http://schemas.microsoft.com/office/drawing/2014/main" id="{89A2ABEC-2A58-B67E-5CC9-EC05B7F3C5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47142" name="Oval 6">
            <a:extLst>
              <a:ext uri="{FF2B5EF4-FFF2-40B4-BE49-F238E27FC236}">
                <a16:creationId xmlns:a16="http://schemas.microsoft.com/office/drawing/2014/main" id="{9732F100-80B7-E4F0-F4E8-4463A86CA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47143" name="Oval 7">
            <a:extLst>
              <a:ext uri="{FF2B5EF4-FFF2-40B4-BE49-F238E27FC236}">
                <a16:creationId xmlns:a16="http://schemas.microsoft.com/office/drawing/2014/main" id="{FC604743-AFE0-293C-49B6-9084C2E8D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47144" name="AutoShape 8">
            <a:extLst>
              <a:ext uri="{FF2B5EF4-FFF2-40B4-BE49-F238E27FC236}">
                <a16:creationId xmlns:a16="http://schemas.microsoft.com/office/drawing/2014/main" id="{5FE19BE7-2588-4428-652F-770DC4457A96}"/>
              </a:ext>
            </a:extLst>
          </p:cNvPr>
          <p:cNvCxnSpPr>
            <a:cxnSpLocks noChangeShapeType="1"/>
            <a:endCxn id="347142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45" name="AutoShape 9">
            <a:extLst>
              <a:ext uri="{FF2B5EF4-FFF2-40B4-BE49-F238E27FC236}">
                <a16:creationId xmlns:a16="http://schemas.microsoft.com/office/drawing/2014/main" id="{73738278-861F-6E98-90D2-8FA8F4E1E23B}"/>
              </a:ext>
            </a:extLst>
          </p:cNvPr>
          <p:cNvCxnSpPr>
            <a:cxnSpLocks noChangeShapeType="1"/>
            <a:stCxn id="347141" idx="4"/>
            <a:endCxn id="347143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7146" name="Oval 10">
            <a:extLst>
              <a:ext uri="{FF2B5EF4-FFF2-40B4-BE49-F238E27FC236}">
                <a16:creationId xmlns:a16="http://schemas.microsoft.com/office/drawing/2014/main" id="{9154BCA8-E224-4334-9551-646E4AC27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47147" name="Oval 11">
            <a:extLst>
              <a:ext uri="{FF2B5EF4-FFF2-40B4-BE49-F238E27FC236}">
                <a16:creationId xmlns:a16="http://schemas.microsoft.com/office/drawing/2014/main" id="{DA1C51AB-6205-7310-3047-B0CFF7D25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47148" name="Oval 12">
            <a:extLst>
              <a:ext uri="{FF2B5EF4-FFF2-40B4-BE49-F238E27FC236}">
                <a16:creationId xmlns:a16="http://schemas.microsoft.com/office/drawing/2014/main" id="{0474A342-23BC-3DF5-6076-9D64D09D0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47149" name="Oval 13">
            <a:extLst>
              <a:ext uri="{FF2B5EF4-FFF2-40B4-BE49-F238E27FC236}">
                <a16:creationId xmlns:a16="http://schemas.microsoft.com/office/drawing/2014/main" id="{27019E76-B85A-C804-2AF3-5AE995D54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47150" name="AutoShape 14">
            <a:extLst>
              <a:ext uri="{FF2B5EF4-FFF2-40B4-BE49-F238E27FC236}">
                <a16:creationId xmlns:a16="http://schemas.microsoft.com/office/drawing/2014/main" id="{6A23B3DD-9566-31D6-6C80-669FE1210977}"/>
              </a:ext>
            </a:extLst>
          </p:cNvPr>
          <p:cNvCxnSpPr>
            <a:cxnSpLocks noChangeShapeType="1"/>
            <a:stCxn id="347142" idx="4"/>
            <a:endCxn id="347146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51" name="AutoShape 15">
            <a:extLst>
              <a:ext uri="{FF2B5EF4-FFF2-40B4-BE49-F238E27FC236}">
                <a16:creationId xmlns:a16="http://schemas.microsoft.com/office/drawing/2014/main" id="{7FE8BC78-1066-DBC5-02AA-3EFD69EE1674}"/>
              </a:ext>
            </a:extLst>
          </p:cNvPr>
          <p:cNvCxnSpPr>
            <a:cxnSpLocks noChangeShapeType="1"/>
            <a:stCxn id="347142" idx="4"/>
            <a:endCxn id="347147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52" name="AutoShape 16">
            <a:extLst>
              <a:ext uri="{FF2B5EF4-FFF2-40B4-BE49-F238E27FC236}">
                <a16:creationId xmlns:a16="http://schemas.microsoft.com/office/drawing/2014/main" id="{169ABC00-4E18-6314-ED12-F41D1B0485FD}"/>
              </a:ext>
            </a:extLst>
          </p:cNvPr>
          <p:cNvCxnSpPr>
            <a:cxnSpLocks noChangeShapeType="1"/>
            <a:stCxn id="347143" idx="4"/>
            <a:endCxn id="347148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127000">
            <a:solidFill>
              <a:schemeClr val="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53" name="AutoShape 17">
            <a:extLst>
              <a:ext uri="{FF2B5EF4-FFF2-40B4-BE49-F238E27FC236}">
                <a16:creationId xmlns:a16="http://schemas.microsoft.com/office/drawing/2014/main" id="{8B9AACAF-9CA6-CE8A-E4E3-8F52B3136A85}"/>
              </a:ext>
            </a:extLst>
          </p:cNvPr>
          <p:cNvCxnSpPr>
            <a:cxnSpLocks noChangeShapeType="1"/>
            <a:stCxn id="347146" idx="4"/>
            <a:endCxn id="347149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7154" name="Oval 18">
            <a:extLst>
              <a:ext uri="{FF2B5EF4-FFF2-40B4-BE49-F238E27FC236}">
                <a16:creationId xmlns:a16="http://schemas.microsoft.com/office/drawing/2014/main" id="{843483B1-2BBD-7305-BAC7-273E0DA3A4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47155" name="AutoShape 19">
            <a:extLst>
              <a:ext uri="{FF2B5EF4-FFF2-40B4-BE49-F238E27FC236}">
                <a16:creationId xmlns:a16="http://schemas.microsoft.com/office/drawing/2014/main" id="{B2507338-2460-9FAB-3DAA-28DE1ACA1532}"/>
              </a:ext>
            </a:extLst>
          </p:cNvPr>
          <p:cNvCxnSpPr>
            <a:cxnSpLocks noChangeShapeType="1"/>
            <a:stCxn id="347143" idx="4"/>
            <a:endCxn id="347154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7156" name="Oval 20">
            <a:extLst>
              <a:ext uri="{FF2B5EF4-FFF2-40B4-BE49-F238E27FC236}">
                <a16:creationId xmlns:a16="http://schemas.microsoft.com/office/drawing/2014/main" id="{9332CCC9-6CBE-3415-52D6-F218E5A36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47157" name="AutoShape 21">
            <a:extLst>
              <a:ext uri="{FF2B5EF4-FFF2-40B4-BE49-F238E27FC236}">
                <a16:creationId xmlns:a16="http://schemas.microsoft.com/office/drawing/2014/main" id="{B2B47ED5-C64C-E1CF-9F18-25E9503EA3A0}"/>
              </a:ext>
            </a:extLst>
          </p:cNvPr>
          <p:cNvCxnSpPr>
            <a:cxnSpLocks noChangeShapeType="1"/>
            <a:stCxn id="347148" idx="4"/>
            <a:endCxn id="347156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58" name="AutoShape 22">
            <a:extLst>
              <a:ext uri="{FF2B5EF4-FFF2-40B4-BE49-F238E27FC236}">
                <a16:creationId xmlns:a16="http://schemas.microsoft.com/office/drawing/2014/main" id="{36ABE8A6-E9D9-601F-9E04-72DF24F3E26A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5105400" y="5029200"/>
            <a:ext cx="228600" cy="685800"/>
          </a:xfrm>
          <a:prstGeom prst="straightConnector1">
            <a:avLst/>
          </a:prstGeom>
          <a:noFill/>
          <a:ln w="127000">
            <a:solidFill>
              <a:srgbClr val="99FF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7159" name="Oval 23">
            <a:extLst>
              <a:ext uri="{FF2B5EF4-FFF2-40B4-BE49-F238E27FC236}">
                <a16:creationId xmlns:a16="http://schemas.microsoft.com/office/drawing/2014/main" id="{12E543B1-0B42-17C4-0B24-D24C65731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55626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45</a:t>
            </a:r>
          </a:p>
        </p:txBody>
      </p:sp>
      <p:sp>
        <p:nvSpPr>
          <p:cNvPr id="347162" name="Oval 26">
            <a:extLst>
              <a:ext uri="{FF2B5EF4-FFF2-40B4-BE49-F238E27FC236}">
                <a16:creationId xmlns:a16="http://schemas.microsoft.com/office/drawing/2014/main" id="{C932F6C8-270C-8684-1686-8D24ABF230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6482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cxnSp>
        <p:nvCxnSpPr>
          <p:cNvPr id="347163" name="AutoShape 27">
            <a:extLst>
              <a:ext uri="{FF2B5EF4-FFF2-40B4-BE49-F238E27FC236}">
                <a16:creationId xmlns:a16="http://schemas.microsoft.com/office/drawing/2014/main" id="{82C1E983-4A7D-A36F-0075-1B0257022347}"/>
              </a:ext>
            </a:extLst>
          </p:cNvPr>
          <p:cNvCxnSpPr>
            <a:cxnSpLocks noChangeShapeType="1"/>
            <a:stCxn id="347162" idx="4"/>
            <a:endCxn id="347156" idx="0"/>
          </p:cNvCxnSpPr>
          <p:nvPr/>
        </p:nvCxnSpPr>
        <p:spPr bwMode="auto">
          <a:xfrm>
            <a:off x="6096000" y="5257800"/>
            <a:ext cx="762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64" name="AutoShape 28">
            <a:extLst>
              <a:ext uri="{FF2B5EF4-FFF2-40B4-BE49-F238E27FC236}">
                <a16:creationId xmlns:a16="http://schemas.microsoft.com/office/drawing/2014/main" id="{5FC45C92-49FF-1ED9-248D-8CEB1F0A0007}"/>
              </a:ext>
            </a:extLst>
          </p:cNvPr>
          <p:cNvCxnSpPr>
            <a:cxnSpLocks noChangeShapeType="1"/>
            <a:stCxn id="347162" idx="4"/>
            <a:endCxn id="347159" idx="0"/>
          </p:cNvCxnSpPr>
          <p:nvPr/>
        </p:nvCxnSpPr>
        <p:spPr bwMode="auto">
          <a:xfrm flipH="1">
            <a:off x="4724400" y="5257800"/>
            <a:ext cx="1371600" cy="304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7165" name="Oval 29">
            <a:extLst>
              <a:ext uri="{FF2B5EF4-FFF2-40B4-BE49-F238E27FC236}">
                <a16:creationId xmlns:a16="http://schemas.microsoft.com/office/drawing/2014/main" id="{05EE26A5-CE47-97BC-6030-FB916BA8D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31242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47166" name="AutoShape 30">
            <a:extLst>
              <a:ext uri="{FF2B5EF4-FFF2-40B4-BE49-F238E27FC236}">
                <a16:creationId xmlns:a16="http://schemas.microsoft.com/office/drawing/2014/main" id="{C7C7B3A7-881D-02B6-1196-94D4B1A1C4B1}"/>
              </a:ext>
            </a:extLst>
          </p:cNvPr>
          <p:cNvCxnSpPr>
            <a:cxnSpLocks noChangeShapeType="1"/>
            <a:stCxn id="347165" idx="4"/>
            <a:endCxn id="347154" idx="0"/>
          </p:cNvCxnSpPr>
          <p:nvPr/>
        </p:nvCxnSpPr>
        <p:spPr bwMode="auto">
          <a:xfrm>
            <a:off x="6553200" y="3733800"/>
            <a:ext cx="533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67" name="AutoShape 31">
            <a:extLst>
              <a:ext uri="{FF2B5EF4-FFF2-40B4-BE49-F238E27FC236}">
                <a16:creationId xmlns:a16="http://schemas.microsoft.com/office/drawing/2014/main" id="{0F352CC4-8814-9D59-1303-E201D001C441}"/>
              </a:ext>
            </a:extLst>
          </p:cNvPr>
          <p:cNvCxnSpPr>
            <a:cxnSpLocks noChangeShapeType="1"/>
            <a:stCxn id="347165" idx="4"/>
            <a:endCxn id="347162" idx="0"/>
          </p:cNvCxnSpPr>
          <p:nvPr/>
        </p:nvCxnSpPr>
        <p:spPr bwMode="auto">
          <a:xfrm flipH="1">
            <a:off x="6096000" y="3733800"/>
            <a:ext cx="457200" cy="914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47168" name="Oval 32">
            <a:extLst>
              <a:ext uri="{FF2B5EF4-FFF2-40B4-BE49-F238E27FC236}">
                <a16:creationId xmlns:a16="http://schemas.microsoft.com/office/drawing/2014/main" id="{A26A7653-C110-AE53-06A9-52A4398186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1905000"/>
            <a:ext cx="1219200" cy="609600"/>
          </a:xfrm>
          <a:prstGeom prst="ellipse">
            <a:avLst/>
          </a:prstGeom>
          <a:solidFill>
            <a:srgbClr val="99FFCC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cxnSp>
        <p:nvCxnSpPr>
          <p:cNvPr id="347169" name="AutoShape 33">
            <a:extLst>
              <a:ext uri="{FF2B5EF4-FFF2-40B4-BE49-F238E27FC236}">
                <a16:creationId xmlns:a16="http://schemas.microsoft.com/office/drawing/2014/main" id="{B0869448-F2F0-FDAD-639F-7C2F30BF6EB1}"/>
              </a:ext>
            </a:extLst>
          </p:cNvPr>
          <p:cNvCxnSpPr>
            <a:cxnSpLocks noChangeShapeType="1"/>
            <a:stCxn id="347168" idx="4"/>
            <a:endCxn id="347165" idx="0"/>
          </p:cNvCxnSpPr>
          <p:nvPr/>
        </p:nvCxnSpPr>
        <p:spPr bwMode="auto">
          <a:xfrm>
            <a:off x="5638800" y="25146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47170" name="AutoShape 34">
            <a:extLst>
              <a:ext uri="{FF2B5EF4-FFF2-40B4-BE49-F238E27FC236}">
                <a16:creationId xmlns:a16="http://schemas.microsoft.com/office/drawing/2014/main" id="{2C820C4F-44CB-4C5E-CB1D-DC6BF60E69AE}"/>
              </a:ext>
            </a:extLst>
          </p:cNvPr>
          <p:cNvCxnSpPr>
            <a:cxnSpLocks noChangeShapeType="1"/>
            <a:stCxn id="347168" idx="4"/>
            <a:endCxn id="347142" idx="0"/>
          </p:cNvCxnSpPr>
          <p:nvPr/>
        </p:nvCxnSpPr>
        <p:spPr bwMode="auto">
          <a:xfrm flipH="1">
            <a:off x="3352800" y="2514600"/>
            <a:ext cx="2286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258" name="Rectangle 2">
            <a:extLst>
              <a:ext uri="{FF2B5EF4-FFF2-40B4-BE49-F238E27FC236}">
                <a16:creationId xmlns:a16="http://schemas.microsoft.com/office/drawing/2014/main" id="{8B31327F-4146-5DBD-119F-F0F1CC04CA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remove case#1: leaf node</a:t>
            </a:r>
          </a:p>
        </p:txBody>
      </p:sp>
      <p:sp>
        <p:nvSpPr>
          <p:cNvPr id="352259" name="Rectangle 3">
            <a:extLst>
              <a:ext uri="{FF2B5EF4-FFF2-40B4-BE49-F238E27FC236}">
                <a16:creationId xmlns:a16="http://schemas.microsoft.com/office/drawing/2014/main" id="{208E6AA9-1B95-8E54-AEB2-1A6051EE7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52260" name="AutoShape 4">
            <a:extLst>
              <a:ext uri="{FF2B5EF4-FFF2-40B4-BE49-F238E27FC236}">
                <a16:creationId xmlns:a16="http://schemas.microsoft.com/office/drawing/2014/main" id="{C3B7249B-75BE-CDC2-D29E-B297670EA55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2261" name="Oval 5">
            <a:extLst>
              <a:ext uri="{FF2B5EF4-FFF2-40B4-BE49-F238E27FC236}">
                <a16:creationId xmlns:a16="http://schemas.microsoft.com/office/drawing/2014/main" id="{24EA2864-1EF4-E50F-89CC-665B00D0F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52262" name="Oval 6">
            <a:extLst>
              <a:ext uri="{FF2B5EF4-FFF2-40B4-BE49-F238E27FC236}">
                <a16:creationId xmlns:a16="http://schemas.microsoft.com/office/drawing/2014/main" id="{109AE646-B958-0915-143A-FC232BF5C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52263" name="Oval 7">
            <a:extLst>
              <a:ext uri="{FF2B5EF4-FFF2-40B4-BE49-F238E27FC236}">
                <a16:creationId xmlns:a16="http://schemas.microsoft.com/office/drawing/2014/main" id="{617F385C-A1F9-ED88-0A75-A00292093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52264" name="AutoShape 8">
            <a:extLst>
              <a:ext uri="{FF2B5EF4-FFF2-40B4-BE49-F238E27FC236}">
                <a16:creationId xmlns:a16="http://schemas.microsoft.com/office/drawing/2014/main" id="{464979EF-C072-19E2-BC4D-86C3F9ECA6A3}"/>
              </a:ext>
            </a:extLst>
          </p:cNvPr>
          <p:cNvCxnSpPr>
            <a:cxnSpLocks noChangeShapeType="1"/>
            <a:endCxn id="352262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265" name="AutoShape 9">
            <a:extLst>
              <a:ext uri="{FF2B5EF4-FFF2-40B4-BE49-F238E27FC236}">
                <a16:creationId xmlns:a16="http://schemas.microsoft.com/office/drawing/2014/main" id="{DD9CA8FA-C8D1-5CDC-2F4F-BFEE765AD987}"/>
              </a:ext>
            </a:extLst>
          </p:cNvPr>
          <p:cNvCxnSpPr>
            <a:cxnSpLocks noChangeShapeType="1"/>
            <a:stCxn id="352261" idx="4"/>
            <a:endCxn id="352263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2266" name="Oval 10">
            <a:extLst>
              <a:ext uri="{FF2B5EF4-FFF2-40B4-BE49-F238E27FC236}">
                <a16:creationId xmlns:a16="http://schemas.microsoft.com/office/drawing/2014/main" id="{2BCCF285-6728-3584-0516-865C43A2FD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52267" name="Oval 11">
            <a:extLst>
              <a:ext uri="{FF2B5EF4-FFF2-40B4-BE49-F238E27FC236}">
                <a16:creationId xmlns:a16="http://schemas.microsoft.com/office/drawing/2014/main" id="{860B5EB5-A3E0-2722-0184-551E0DEE4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52268" name="Oval 12">
            <a:extLst>
              <a:ext uri="{FF2B5EF4-FFF2-40B4-BE49-F238E27FC236}">
                <a16:creationId xmlns:a16="http://schemas.microsoft.com/office/drawing/2014/main" id="{4165BBF5-20DD-0E84-5F4E-C8B163FE3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52269" name="Oval 13">
            <a:extLst>
              <a:ext uri="{FF2B5EF4-FFF2-40B4-BE49-F238E27FC236}">
                <a16:creationId xmlns:a16="http://schemas.microsoft.com/office/drawing/2014/main" id="{797AB27F-7045-E601-6859-58C5782E0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52270" name="AutoShape 14">
            <a:extLst>
              <a:ext uri="{FF2B5EF4-FFF2-40B4-BE49-F238E27FC236}">
                <a16:creationId xmlns:a16="http://schemas.microsoft.com/office/drawing/2014/main" id="{E56EAF9D-76CD-1A59-8FA5-C53B7DBE25C8}"/>
              </a:ext>
            </a:extLst>
          </p:cNvPr>
          <p:cNvCxnSpPr>
            <a:cxnSpLocks noChangeShapeType="1"/>
            <a:stCxn id="352262" idx="4"/>
            <a:endCxn id="352266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271" name="AutoShape 15">
            <a:extLst>
              <a:ext uri="{FF2B5EF4-FFF2-40B4-BE49-F238E27FC236}">
                <a16:creationId xmlns:a16="http://schemas.microsoft.com/office/drawing/2014/main" id="{78C06ADC-5212-3DF6-BF98-BF772BC5A3B9}"/>
              </a:ext>
            </a:extLst>
          </p:cNvPr>
          <p:cNvCxnSpPr>
            <a:cxnSpLocks noChangeShapeType="1"/>
            <a:stCxn id="352262" idx="4"/>
            <a:endCxn id="352267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272" name="AutoShape 16">
            <a:extLst>
              <a:ext uri="{FF2B5EF4-FFF2-40B4-BE49-F238E27FC236}">
                <a16:creationId xmlns:a16="http://schemas.microsoft.com/office/drawing/2014/main" id="{49D1F754-744F-0F7E-B743-12493B80B2BD}"/>
              </a:ext>
            </a:extLst>
          </p:cNvPr>
          <p:cNvCxnSpPr>
            <a:cxnSpLocks noChangeShapeType="1"/>
            <a:stCxn id="352263" idx="4"/>
            <a:endCxn id="352268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2273" name="AutoShape 17">
            <a:extLst>
              <a:ext uri="{FF2B5EF4-FFF2-40B4-BE49-F238E27FC236}">
                <a16:creationId xmlns:a16="http://schemas.microsoft.com/office/drawing/2014/main" id="{D6118138-5171-5986-0F07-9204A203E4C0}"/>
              </a:ext>
            </a:extLst>
          </p:cNvPr>
          <p:cNvCxnSpPr>
            <a:cxnSpLocks noChangeShapeType="1"/>
            <a:stCxn id="352266" idx="4"/>
            <a:endCxn id="352269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2274" name="Oval 18">
            <a:extLst>
              <a:ext uri="{FF2B5EF4-FFF2-40B4-BE49-F238E27FC236}">
                <a16:creationId xmlns:a16="http://schemas.microsoft.com/office/drawing/2014/main" id="{A1FB770D-A59F-7103-F552-0220FB88C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52275" name="AutoShape 19">
            <a:extLst>
              <a:ext uri="{FF2B5EF4-FFF2-40B4-BE49-F238E27FC236}">
                <a16:creationId xmlns:a16="http://schemas.microsoft.com/office/drawing/2014/main" id="{629E116C-AA4B-BC9C-949F-D9F555E4D358}"/>
              </a:ext>
            </a:extLst>
          </p:cNvPr>
          <p:cNvCxnSpPr>
            <a:cxnSpLocks noChangeShapeType="1"/>
            <a:stCxn id="352263" idx="4"/>
            <a:endCxn id="352274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2276" name="Oval 20">
            <a:extLst>
              <a:ext uri="{FF2B5EF4-FFF2-40B4-BE49-F238E27FC236}">
                <a16:creationId xmlns:a16="http://schemas.microsoft.com/office/drawing/2014/main" id="{05E6BA51-679C-942C-F50B-0D813B6265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52277" name="AutoShape 21">
            <a:extLst>
              <a:ext uri="{FF2B5EF4-FFF2-40B4-BE49-F238E27FC236}">
                <a16:creationId xmlns:a16="http://schemas.microsoft.com/office/drawing/2014/main" id="{81224891-0E03-4B34-B1C6-08892B5C2211}"/>
              </a:ext>
            </a:extLst>
          </p:cNvPr>
          <p:cNvCxnSpPr>
            <a:cxnSpLocks noChangeShapeType="1"/>
            <a:stCxn id="352268" idx="4"/>
            <a:endCxn id="352276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282" name="Rectangle 2">
            <a:extLst>
              <a:ext uri="{FF2B5EF4-FFF2-40B4-BE49-F238E27FC236}">
                <a16:creationId xmlns:a16="http://schemas.microsoft.com/office/drawing/2014/main" id="{53340F67-2229-D5BE-1457-D3C7ED67BC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remove case#2: 1-degree node</a:t>
            </a:r>
          </a:p>
        </p:txBody>
      </p:sp>
      <p:sp>
        <p:nvSpPr>
          <p:cNvPr id="353283" name="Rectangle 3">
            <a:extLst>
              <a:ext uri="{FF2B5EF4-FFF2-40B4-BE49-F238E27FC236}">
                <a16:creationId xmlns:a16="http://schemas.microsoft.com/office/drawing/2014/main" id="{40916905-F28A-814C-78D0-73EDD8C07C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53284" name="AutoShape 4">
            <a:extLst>
              <a:ext uri="{FF2B5EF4-FFF2-40B4-BE49-F238E27FC236}">
                <a16:creationId xmlns:a16="http://schemas.microsoft.com/office/drawing/2014/main" id="{D05EDB88-681D-DB78-A203-83B98039CE7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3285" name="Oval 5">
            <a:extLst>
              <a:ext uri="{FF2B5EF4-FFF2-40B4-BE49-F238E27FC236}">
                <a16:creationId xmlns:a16="http://schemas.microsoft.com/office/drawing/2014/main" id="{D1BA4154-4E58-340B-9D10-D7019ADE3A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53286" name="Oval 6">
            <a:extLst>
              <a:ext uri="{FF2B5EF4-FFF2-40B4-BE49-F238E27FC236}">
                <a16:creationId xmlns:a16="http://schemas.microsoft.com/office/drawing/2014/main" id="{94B66B7A-1EA3-EFFF-AC5D-1F88B3A24F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53287" name="Oval 7">
            <a:extLst>
              <a:ext uri="{FF2B5EF4-FFF2-40B4-BE49-F238E27FC236}">
                <a16:creationId xmlns:a16="http://schemas.microsoft.com/office/drawing/2014/main" id="{39797883-49C8-EB22-3840-4EDCC18D7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53288" name="AutoShape 8">
            <a:extLst>
              <a:ext uri="{FF2B5EF4-FFF2-40B4-BE49-F238E27FC236}">
                <a16:creationId xmlns:a16="http://schemas.microsoft.com/office/drawing/2014/main" id="{C55E4718-42FB-B33A-4AC3-7E76F41ADA53}"/>
              </a:ext>
            </a:extLst>
          </p:cNvPr>
          <p:cNvCxnSpPr>
            <a:cxnSpLocks noChangeShapeType="1"/>
            <a:endCxn id="353286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3289" name="AutoShape 9">
            <a:extLst>
              <a:ext uri="{FF2B5EF4-FFF2-40B4-BE49-F238E27FC236}">
                <a16:creationId xmlns:a16="http://schemas.microsoft.com/office/drawing/2014/main" id="{BEFD5119-18BE-EFE0-0ECB-59DDB3CA6911}"/>
              </a:ext>
            </a:extLst>
          </p:cNvPr>
          <p:cNvCxnSpPr>
            <a:cxnSpLocks noChangeShapeType="1"/>
            <a:stCxn id="353285" idx="4"/>
            <a:endCxn id="353287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3290" name="Oval 10">
            <a:extLst>
              <a:ext uri="{FF2B5EF4-FFF2-40B4-BE49-F238E27FC236}">
                <a16:creationId xmlns:a16="http://schemas.microsoft.com/office/drawing/2014/main" id="{34AD5F78-0B52-5B8C-EA64-36A948586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53291" name="Oval 11">
            <a:extLst>
              <a:ext uri="{FF2B5EF4-FFF2-40B4-BE49-F238E27FC236}">
                <a16:creationId xmlns:a16="http://schemas.microsoft.com/office/drawing/2014/main" id="{1E25EDEF-FBD0-8936-3E8E-5DF9F2AD0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53292" name="Oval 12">
            <a:extLst>
              <a:ext uri="{FF2B5EF4-FFF2-40B4-BE49-F238E27FC236}">
                <a16:creationId xmlns:a16="http://schemas.microsoft.com/office/drawing/2014/main" id="{D7291CC6-429B-9646-AE70-5D1FDEBC25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53293" name="Oval 13">
            <a:extLst>
              <a:ext uri="{FF2B5EF4-FFF2-40B4-BE49-F238E27FC236}">
                <a16:creationId xmlns:a16="http://schemas.microsoft.com/office/drawing/2014/main" id="{95410E4A-8440-EB5D-404F-AB6BB3F73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53294" name="AutoShape 14">
            <a:extLst>
              <a:ext uri="{FF2B5EF4-FFF2-40B4-BE49-F238E27FC236}">
                <a16:creationId xmlns:a16="http://schemas.microsoft.com/office/drawing/2014/main" id="{F6E2E08F-EA3D-3672-2D3D-9BC72A8EA19F}"/>
              </a:ext>
            </a:extLst>
          </p:cNvPr>
          <p:cNvCxnSpPr>
            <a:cxnSpLocks noChangeShapeType="1"/>
            <a:stCxn id="353286" idx="4"/>
            <a:endCxn id="353290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3295" name="AutoShape 15">
            <a:extLst>
              <a:ext uri="{FF2B5EF4-FFF2-40B4-BE49-F238E27FC236}">
                <a16:creationId xmlns:a16="http://schemas.microsoft.com/office/drawing/2014/main" id="{18FBF01C-8410-D5BF-50BF-DFE0F5A86BBA}"/>
              </a:ext>
            </a:extLst>
          </p:cNvPr>
          <p:cNvCxnSpPr>
            <a:cxnSpLocks noChangeShapeType="1"/>
            <a:stCxn id="353286" idx="4"/>
            <a:endCxn id="353291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3296" name="AutoShape 16">
            <a:extLst>
              <a:ext uri="{FF2B5EF4-FFF2-40B4-BE49-F238E27FC236}">
                <a16:creationId xmlns:a16="http://schemas.microsoft.com/office/drawing/2014/main" id="{8902CF2A-94B7-CD02-4BAF-AA1D8FAC748F}"/>
              </a:ext>
            </a:extLst>
          </p:cNvPr>
          <p:cNvCxnSpPr>
            <a:cxnSpLocks noChangeShapeType="1"/>
            <a:stCxn id="353287" idx="4"/>
            <a:endCxn id="353292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3297" name="AutoShape 17">
            <a:extLst>
              <a:ext uri="{FF2B5EF4-FFF2-40B4-BE49-F238E27FC236}">
                <a16:creationId xmlns:a16="http://schemas.microsoft.com/office/drawing/2014/main" id="{805B3636-0F85-A933-C654-4CAC458BED29}"/>
              </a:ext>
            </a:extLst>
          </p:cNvPr>
          <p:cNvCxnSpPr>
            <a:cxnSpLocks noChangeShapeType="1"/>
            <a:stCxn id="353290" idx="4"/>
            <a:endCxn id="353293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3298" name="Oval 18">
            <a:extLst>
              <a:ext uri="{FF2B5EF4-FFF2-40B4-BE49-F238E27FC236}">
                <a16:creationId xmlns:a16="http://schemas.microsoft.com/office/drawing/2014/main" id="{168515C6-6CAB-A28A-29E6-59F55B713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53299" name="AutoShape 19">
            <a:extLst>
              <a:ext uri="{FF2B5EF4-FFF2-40B4-BE49-F238E27FC236}">
                <a16:creationId xmlns:a16="http://schemas.microsoft.com/office/drawing/2014/main" id="{D3978BDD-59ED-8368-AAAA-03663B0C124D}"/>
              </a:ext>
            </a:extLst>
          </p:cNvPr>
          <p:cNvCxnSpPr>
            <a:cxnSpLocks noChangeShapeType="1"/>
            <a:stCxn id="353287" idx="4"/>
            <a:endCxn id="353298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3300" name="Oval 20">
            <a:extLst>
              <a:ext uri="{FF2B5EF4-FFF2-40B4-BE49-F238E27FC236}">
                <a16:creationId xmlns:a16="http://schemas.microsoft.com/office/drawing/2014/main" id="{EB7C2237-37A4-D5AB-6B07-EB32764897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53301" name="AutoShape 21">
            <a:extLst>
              <a:ext uri="{FF2B5EF4-FFF2-40B4-BE49-F238E27FC236}">
                <a16:creationId xmlns:a16="http://schemas.microsoft.com/office/drawing/2014/main" id="{3CDFD515-787D-F102-486B-CA67F528ED03}"/>
              </a:ext>
            </a:extLst>
          </p:cNvPr>
          <p:cNvCxnSpPr>
            <a:cxnSpLocks noChangeShapeType="1"/>
            <a:stCxn id="353292" idx="4"/>
            <a:endCxn id="353300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3302" name="AutoShape 22">
            <a:extLst>
              <a:ext uri="{FF2B5EF4-FFF2-40B4-BE49-F238E27FC236}">
                <a16:creationId xmlns:a16="http://schemas.microsoft.com/office/drawing/2014/main" id="{E301A4F5-2D1E-B4FB-669E-E69B43DBE084}"/>
              </a:ext>
            </a:extLst>
          </p:cNvPr>
          <p:cNvCxnSpPr>
            <a:cxnSpLocks noChangeShapeType="1"/>
            <a:stCxn id="353287" idx="4"/>
            <a:endCxn id="353300" idx="0"/>
          </p:cNvCxnSpPr>
          <p:nvPr/>
        </p:nvCxnSpPr>
        <p:spPr bwMode="auto">
          <a:xfrm rot="16200000" flipH="1">
            <a:off x="5067300" y="4457700"/>
            <a:ext cx="1828800" cy="381000"/>
          </a:xfrm>
          <a:prstGeom prst="curvedConnector3">
            <a:avLst>
              <a:gd name="adj1" fmla="val 44875"/>
            </a:avLst>
          </a:prstGeom>
          <a:noFill/>
          <a:ln w="25400">
            <a:solidFill>
              <a:schemeClr val="tx1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3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306" name="Rectangle 2">
            <a:extLst>
              <a:ext uri="{FF2B5EF4-FFF2-40B4-BE49-F238E27FC236}">
                <a16:creationId xmlns:a16="http://schemas.microsoft.com/office/drawing/2014/main" id="{9251F064-A919-3433-BE1C-15B290E54D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remove case#3: 2-degree node</a:t>
            </a:r>
          </a:p>
        </p:txBody>
      </p:sp>
      <p:sp>
        <p:nvSpPr>
          <p:cNvPr id="354307" name="Rectangle 3">
            <a:extLst>
              <a:ext uri="{FF2B5EF4-FFF2-40B4-BE49-F238E27FC236}">
                <a16:creationId xmlns:a16="http://schemas.microsoft.com/office/drawing/2014/main" id="{4EABEF93-1167-71B0-1C58-76F1014C2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54308" name="AutoShape 4">
            <a:extLst>
              <a:ext uri="{FF2B5EF4-FFF2-40B4-BE49-F238E27FC236}">
                <a16:creationId xmlns:a16="http://schemas.microsoft.com/office/drawing/2014/main" id="{3C3B87A9-50DA-59A6-C570-8232B50892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4309" name="Oval 5">
            <a:extLst>
              <a:ext uri="{FF2B5EF4-FFF2-40B4-BE49-F238E27FC236}">
                <a16:creationId xmlns:a16="http://schemas.microsoft.com/office/drawing/2014/main" id="{68538CA8-4151-DFC8-BA21-E103419345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54310" name="Oval 6">
            <a:extLst>
              <a:ext uri="{FF2B5EF4-FFF2-40B4-BE49-F238E27FC236}">
                <a16:creationId xmlns:a16="http://schemas.microsoft.com/office/drawing/2014/main" id="{314D06AE-34F9-F017-E497-160A47941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54311" name="Oval 7">
            <a:extLst>
              <a:ext uri="{FF2B5EF4-FFF2-40B4-BE49-F238E27FC236}">
                <a16:creationId xmlns:a16="http://schemas.microsoft.com/office/drawing/2014/main" id="{1448A15F-E6D0-8BCC-001F-A09743022A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54312" name="AutoShape 8">
            <a:extLst>
              <a:ext uri="{FF2B5EF4-FFF2-40B4-BE49-F238E27FC236}">
                <a16:creationId xmlns:a16="http://schemas.microsoft.com/office/drawing/2014/main" id="{09193366-3206-7FA2-A09C-DC945DC046A0}"/>
              </a:ext>
            </a:extLst>
          </p:cNvPr>
          <p:cNvCxnSpPr>
            <a:cxnSpLocks noChangeShapeType="1"/>
            <a:endCxn id="354310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4313" name="AutoShape 9">
            <a:extLst>
              <a:ext uri="{FF2B5EF4-FFF2-40B4-BE49-F238E27FC236}">
                <a16:creationId xmlns:a16="http://schemas.microsoft.com/office/drawing/2014/main" id="{D7BD7B02-B614-598B-5127-597DE6F42972}"/>
              </a:ext>
            </a:extLst>
          </p:cNvPr>
          <p:cNvCxnSpPr>
            <a:cxnSpLocks noChangeShapeType="1"/>
            <a:stCxn id="354309" idx="4"/>
            <a:endCxn id="354311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4314" name="Oval 10">
            <a:extLst>
              <a:ext uri="{FF2B5EF4-FFF2-40B4-BE49-F238E27FC236}">
                <a16:creationId xmlns:a16="http://schemas.microsoft.com/office/drawing/2014/main" id="{6EBB48DE-4682-801B-35A2-B864E8C8B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54315" name="Oval 11">
            <a:extLst>
              <a:ext uri="{FF2B5EF4-FFF2-40B4-BE49-F238E27FC236}">
                <a16:creationId xmlns:a16="http://schemas.microsoft.com/office/drawing/2014/main" id="{093E80AA-A9AA-B90A-BB9B-4DE00A853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54316" name="Oval 12">
            <a:extLst>
              <a:ext uri="{FF2B5EF4-FFF2-40B4-BE49-F238E27FC236}">
                <a16:creationId xmlns:a16="http://schemas.microsoft.com/office/drawing/2014/main" id="{24413B76-0CF8-C3F5-8AED-E907A2B09F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54317" name="Oval 13">
            <a:extLst>
              <a:ext uri="{FF2B5EF4-FFF2-40B4-BE49-F238E27FC236}">
                <a16:creationId xmlns:a16="http://schemas.microsoft.com/office/drawing/2014/main" id="{A361AAFF-70B4-D5C2-7AC2-CA0A35954A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54318" name="AutoShape 14">
            <a:extLst>
              <a:ext uri="{FF2B5EF4-FFF2-40B4-BE49-F238E27FC236}">
                <a16:creationId xmlns:a16="http://schemas.microsoft.com/office/drawing/2014/main" id="{0B3DD42F-B330-BAC6-068A-15DAFFA7BE39}"/>
              </a:ext>
            </a:extLst>
          </p:cNvPr>
          <p:cNvCxnSpPr>
            <a:cxnSpLocks noChangeShapeType="1"/>
            <a:stCxn id="354310" idx="4"/>
            <a:endCxn id="354314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4319" name="AutoShape 15">
            <a:extLst>
              <a:ext uri="{FF2B5EF4-FFF2-40B4-BE49-F238E27FC236}">
                <a16:creationId xmlns:a16="http://schemas.microsoft.com/office/drawing/2014/main" id="{44FD7AD3-0E2C-47EB-4551-AFFA5411EC34}"/>
              </a:ext>
            </a:extLst>
          </p:cNvPr>
          <p:cNvCxnSpPr>
            <a:cxnSpLocks noChangeShapeType="1"/>
            <a:stCxn id="354310" idx="4"/>
            <a:endCxn id="354315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4320" name="AutoShape 16">
            <a:extLst>
              <a:ext uri="{FF2B5EF4-FFF2-40B4-BE49-F238E27FC236}">
                <a16:creationId xmlns:a16="http://schemas.microsoft.com/office/drawing/2014/main" id="{9B99BA81-74CA-B412-C72A-E131B3C166EA}"/>
              </a:ext>
            </a:extLst>
          </p:cNvPr>
          <p:cNvCxnSpPr>
            <a:cxnSpLocks noChangeShapeType="1"/>
            <a:stCxn id="354311" idx="4"/>
            <a:endCxn id="354316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4321" name="AutoShape 17">
            <a:extLst>
              <a:ext uri="{FF2B5EF4-FFF2-40B4-BE49-F238E27FC236}">
                <a16:creationId xmlns:a16="http://schemas.microsoft.com/office/drawing/2014/main" id="{DB7FBE84-21EF-D993-D56D-49E20F96DD50}"/>
              </a:ext>
            </a:extLst>
          </p:cNvPr>
          <p:cNvCxnSpPr>
            <a:cxnSpLocks noChangeShapeType="1"/>
            <a:stCxn id="354314" idx="4"/>
            <a:endCxn id="354317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4322" name="Oval 18">
            <a:extLst>
              <a:ext uri="{FF2B5EF4-FFF2-40B4-BE49-F238E27FC236}">
                <a16:creationId xmlns:a16="http://schemas.microsoft.com/office/drawing/2014/main" id="{C7417D21-F655-4232-6EDC-2BDC3F3AC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54323" name="AutoShape 19">
            <a:extLst>
              <a:ext uri="{FF2B5EF4-FFF2-40B4-BE49-F238E27FC236}">
                <a16:creationId xmlns:a16="http://schemas.microsoft.com/office/drawing/2014/main" id="{210E8CB3-23BF-0EC9-8D2F-F970AFECE5F3}"/>
              </a:ext>
            </a:extLst>
          </p:cNvPr>
          <p:cNvCxnSpPr>
            <a:cxnSpLocks noChangeShapeType="1"/>
            <a:stCxn id="354311" idx="4"/>
            <a:endCxn id="354322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4324" name="Oval 20">
            <a:extLst>
              <a:ext uri="{FF2B5EF4-FFF2-40B4-BE49-F238E27FC236}">
                <a16:creationId xmlns:a16="http://schemas.microsoft.com/office/drawing/2014/main" id="{396FDE34-9F60-6FBA-D189-A4C0AA4450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54325" name="AutoShape 21">
            <a:extLst>
              <a:ext uri="{FF2B5EF4-FFF2-40B4-BE49-F238E27FC236}">
                <a16:creationId xmlns:a16="http://schemas.microsoft.com/office/drawing/2014/main" id="{5F9ABEBB-8B07-DA20-FF1E-5E322628DA14}"/>
              </a:ext>
            </a:extLst>
          </p:cNvPr>
          <p:cNvCxnSpPr>
            <a:cxnSpLocks noChangeShapeType="1"/>
            <a:stCxn id="354316" idx="4"/>
            <a:endCxn id="354324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330" name="Rectangle 2">
            <a:extLst>
              <a:ext uri="{FF2B5EF4-FFF2-40B4-BE49-F238E27FC236}">
                <a16:creationId xmlns:a16="http://schemas.microsoft.com/office/drawing/2014/main" id="{A2211C38-DA90-D06D-B628-96C07B067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remove case#3: 2-degree node</a:t>
            </a:r>
          </a:p>
        </p:txBody>
      </p:sp>
      <p:sp>
        <p:nvSpPr>
          <p:cNvPr id="355331" name="Rectangle 3">
            <a:extLst>
              <a:ext uri="{FF2B5EF4-FFF2-40B4-BE49-F238E27FC236}">
                <a16:creationId xmlns:a16="http://schemas.microsoft.com/office/drawing/2014/main" id="{D3F53671-F025-6E99-61BF-19908F1D18D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55332" name="AutoShape 4">
            <a:extLst>
              <a:ext uri="{FF2B5EF4-FFF2-40B4-BE49-F238E27FC236}">
                <a16:creationId xmlns:a16="http://schemas.microsoft.com/office/drawing/2014/main" id="{1AAFB69D-33FA-7754-191D-8A21118AB0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5333" name="Oval 5">
            <a:extLst>
              <a:ext uri="{FF2B5EF4-FFF2-40B4-BE49-F238E27FC236}">
                <a16:creationId xmlns:a16="http://schemas.microsoft.com/office/drawing/2014/main" id="{8C5E8204-8FDB-91BB-2E29-EA1395CC0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55334" name="Oval 6">
            <a:extLst>
              <a:ext uri="{FF2B5EF4-FFF2-40B4-BE49-F238E27FC236}">
                <a16:creationId xmlns:a16="http://schemas.microsoft.com/office/drawing/2014/main" id="{A2ECBC5B-8655-661E-CB2A-3ABD7D5B8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55335" name="Oval 7">
            <a:extLst>
              <a:ext uri="{FF2B5EF4-FFF2-40B4-BE49-F238E27FC236}">
                <a16:creationId xmlns:a16="http://schemas.microsoft.com/office/drawing/2014/main" id="{5E3E88F5-E61B-7AFB-F3EC-06B174E3B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55336" name="AutoShape 8">
            <a:extLst>
              <a:ext uri="{FF2B5EF4-FFF2-40B4-BE49-F238E27FC236}">
                <a16:creationId xmlns:a16="http://schemas.microsoft.com/office/drawing/2014/main" id="{5DC207FD-C914-6008-B649-FD5376BDF073}"/>
              </a:ext>
            </a:extLst>
          </p:cNvPr>
          <p:cNvCxnSpPr>
            <a:cxnSpLocks noChangeShapeType="1"/>
            <a:endCxn id="355334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5337" name="AutoShape 9">
            <a:extLst>
              <a:ext uri="{FF2B5EF4-FFF2-40B4-BE49-F238E27FC236}">
                <a16:creationId xmlns:a16="http://schemas.microsoft.com/office/drawing/2014/main" id="{06D7D65D-3569-293D-9CE8-C599941258CB}"/>
              </a:ext>
            </a:extLst>
          </p:cNvPr>
          <p:cNvCxnSpPr>
            <a:cxnSpLocks noChangeShapeType="1"/>
            <a:stCxn id="355333" idx="4"/>
            <a:endCxn id="355335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5338" name="Oval 10">
            <a:extLst>
              <a:ext uri="{FF2B5EF4-FFF2-40B4-BE49-F238E27FC236}">
                <a16:creationId xmlns:a16="http://schemas.microsoft.com/office/drawing/2014/main" id="{DB764A17-9B02-5BC5-F2B0-918EE94F25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55339" name="Oval 11">
            <a:extLst>
              <a:ext uri="{FF2B5EF4-FFF2-40B4-BE49-F238E27FC236}">
                <a16:creationId xmlns:a16="http://schemas.microsoft.com/office/drawing/2014/main" id="{B1A41302-3453-669C-A2EF-831000D0B8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55340" name="Oval 12">
            <a:extLst>
              <a:ext uri="{FF2B5EF4-FFF2-40B4-BE49-F238E27FC236}">
                <a16:creationId xmlns:a16="http://schemas.microsoft.com/office/drawing/2014/main" id="{1C20155E-5754-C41A-C13A-7855F1C05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55341" name="Oval 13">
            <a:extLst>
              <a:ext uri="{FF2B5EF4-FFF2-40B4-BE49-F238E27FC236}">
                <a16:creationId xmlns:a16="http://schemas.microsoft.com/office/drawing/2014/main" id="{50CDE508-2E84-A68F-7B25-340650EF79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55342" name="AutoShape 14">
            <a:extLst>
              <a:ext uri="{FF2B5EF4-FFF2-40B4-BE49-F238E27FC236}">
                <a16:creationId xmlns:a16="http://schemas.microsoft.com/office/drawing/2014/main" id="{3422035A-819F-6F29-DA60-C8B46FD23524}"/>
              </a:ext>
            </a:extLst>
          </p:cNvPr>
          <p:cNvCxnSpPr>
            <a:cxnSpLocks noChangeShapeType="1"/>
            <a:stCxn id="355334" idx="4"/>
            <a:endCxn id="355338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5343" name="AutoShape 15">
            <a:extLst>
              <a:ext uri="{FF2B5EF4-FFF2-40B4-BE49-F238E27FC236}">
                <a16:creationId xmlns:a16="http://schemas.microsoft.com/office/drawing/2014/main" id="{6F5DE8F0-7C1A-C7EA-D47C-CE7A5FEB1AA1}"/>
              </a:ext>
            </a:extLst>
          </p:cNvPr>
          <p:cNvCxnSpPr>
            <a:cxnSpLocks noChangeShapeType="1"/>
            <a:stCxn id="355334" idx="4"/>
            <a:endCxn id="355339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5344" name="AutoShape 16">
            <a:extLst>
              <a:ext uri="{FF2B5EF4-FFF2-40B4-BE49-F238E27FC236}">
                <a16:creationId xmlns:a16="http://schemas.microsoft.com/office/drawing/2014/main" id="{D61F2370-90F2-9C5B-5155-099F5B3CDF4A}"/>
              </a:ext>
            </a:extLst>
          </p:cNvPr>
          <p:cNvCxnSpPr>
            <a:cxnSpLocks noChangeShapeType="1"/>
            <a:stCxn id="355335" idx="4"/>
            <a:endCxn id="355340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5345" name="AutoShape 17">
            <a:extLst>
              <a:ext uri="{FF2B5EF4-FFF2-40B4-BE49-F238E27FC236}">
                <a16:creationId xmlns:a16="http://schemas.microsoft.com/office/drawing/2014/main" id="{944BE33C-9263-82B9-504A-24A0323AAA9B}"/>
              </a:ext>
            </a:extLst>
          </p:cNvPr>
          <p:cNvCxnSpPr>
            <a:cxnSpLocks noChangeShapeType="1"/>
            <a:stCxn id="355338" idx="4"/>
            <a:endCxn id="355341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5346" name="Oval 18">
            <a:extLst>
              <a:ext uri="{FF2B5EF4-FFF2-40B4-BE49-F238E27FC236}">
                <a16:creationId xmlns:a16="http://schemas.microsoft.com/office/drawing/2014/main" id="{CB529F85-7958-1125-15B9-648E5A77CA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55347" name="AutoShape 19">
            <a:extLst>
              <a:ext uri="{FF2B5EF4-FFF2-40B4-BE49-F238E27FC236}">
                <a16:creationId xmlns:a16="http://schemas.microsoft.com/office/drawing/2014/main" id="{D1A7B65A-F50B-6645-0866-9E1D64604E7E}"/>
              </a:ext>
            </a:extLst>
          </p:cNvPr>
          <p:cNvCxnSpPr>
            <a:cxnSpLocks noChangeShapeType="1"/>
            <a:stCxn id="355335" idx="4"/>
            <a:endCxn id="355346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5348" name="Oval 20">
            <a:extLst>
              <a:ext uri="{FF2B5EF4-FFF2-40B4-BE49-F238E27FC236}">
                <a16:creationId xmlns:a16="http://schemas.microsoft.com/office/drawing/2014/main" id="{95BA3539-BFF5-0F61-67B3-C13054BB5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55349" name="AutoShape 21">
            <a:extLst>
              <a:ext uri="{FF2B5EF4-FFF2-40B4-BE49-F238E27FC236}">
                <a16:creationId xmlns:a16="http://schemas.microsoft.com/office/drawing/2014/main" id="{B3A84073-4113-3159-0F26-E092E7D84828}"/>
              </a:ext>
            </a:extLst>
          </p:cNvPr>
          <p:cNvCxnSpPr>
            <a:cxnSpLocks noChangeShapeType="1"/>
            <a:stCxn id="355340" idx="4"/>
            <a:endCxn id="355348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5350" name="AutoShape 22">
            <a:extLst>
              <a:ext uri="{FF2B5EF4-FFF2-40B4-BE49-F238E27FC236}">
                <a16:creationId xmlns:a16="http://schemas.microsoft.com/office/drawing/2014/main" id="{51532004-BAE1-AB67-08C3-A9A21CB01418}"/>
              </a:ext>
            </a:extLst>
          </p:cNvPr>
          <p:cNvCxnSpPr>
            <a:cxnSpLocks noChangeShapeType="1"/>
            <a:stCxn id="355335" idx="4"/>
            <a:endCxn id="355348" idx="0"/>
          </p:cNvCxnSpPr>
          <p:nvPr/>
        </p:nvCxnSpPr>
        <p:spPr bwMode="auto">
          <a:xfrm>
            <a:off x="5791200" y="3733800"/>
            <a:ext cx="381000" cy="1828800"/>
          </a:xfrm>
          <a:prstGeom prst="straightConnector1">
            <a:avLst/>
          </a:prstGeom>
          <a:noFill/>
          <a:ln w="63500">
            <a:solidFill>
              <a:schemeClr val="hlink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Rectangle 2">
            <a:extLst>
              <a:ext uri="{FF2B5EF4-FFF2-40B4-BE49-F238E27FC236}">
                <a16:creationId xmlns:a16="http://schemas.microsoft.com/office/drawing/2014/main" id="{4DDE2C80-FC5D-82CD-0EF6-241689373A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Binary Search Tree</a:t>
            </a:r>
          </a:p>
        </p:txBody>
      </p:sp>
      <p:sp>
        <p:nvSpPr>
          <p:cNvPr id="272387" name="Rectangle 3">
            <a:extLst>
              <a:ext uri="{FF2B5EF4-FFF2-40B4-BE49-F238E27FC236}">
                <a16:creationId xmlns:a16="http://schemas.microsoft.com/office/drawing/2014/main" id="{F048C7EF-1946-DD07-92D3-44C8054F99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>
                <a:sym typeface="Euclid Extra" pitchFamily="18" charset="2"/>
              </a:rPr>
              <a:t>A </a:t>
            </a:r>
            <a:r>
              <a:rPr lang="en-US" altLang="zh-CN" sz="2800" i="1">
                <a:sym typeface="Euclid Extra" pitchFamily="18" charset="2"/>
              </a:rPr>
              <a:t>binary search tree</a:t>
            </a:r>
            <a:r>
              <a:rPr lang="en-US" altLang="zh-CN" sz="2800">
                <a:sym typeface="Euclid Extra" pitchFamily="18" charset="2"/>
              </a:rPr>
              <a:t> is a binary tree satisfies: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every node contain data=&lt;key, value&gt;, and every key is unique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all keys in left sub-tree is less than that in the root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all keys in right sub-tree is greater than that in the root</a:t>
            </a:r>
          </a:p>
          <a:p>
            <a:pPr lvl="1"/>
            <a:r>
              <a:rPr lang="en-US" altLang="zh-CN" sz="2400">
                <a:sym typeface="Euclid Extra" pitchFamily="18" charset="2"/>
              </a:rPr>
              <a:t>both the left and right sub-trees are also binary search trees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2">
            <a:extLst>
              <a:ext uri="{FF2B5EF4-FFF2-40B4-BE49-F238E27FC236}">
                <a16:creationId xmlns:a16="http://schemas.microsoft.com/office/drawing/2014/main" id="{0F3E3882-1DE4-60C7-3807-BA6FC4211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Example</a:t>
            </a:r>
          </a:p>
        </p:txBody>
      </p:sp>
      <p:sp>
        <p:nvSpPr>
          <p:cNvPr id="326659" name="Rectangle 3">
            <a:extLst>
              <a:ext uri="{FF2B5EF4-FFF2-40B4-BE49-F238E27FC236}">
                <a16:creationId xmlns:a16="http://schemas.microsoft.com/office/drawing/2014/main" id="{700A90AD-A233-3A57-B7F2-0E96DC87CA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26660" name="AutoShape 4">
            <a:extLst>
              <a:ext uri="{FF2B5EF4-FFF2-40B4-BE49-F238E27FC236}">
                <a16:creationId xmlns:a16="http://schemas.microsoft.com/office/drawing/2014/main" id="{57A03615-B87A-431D-5B61-2D24448D018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6661" name="Oval 5">
            <a:extLst>
              <a:ext uri="{FF2B5EF4-FFF2-40B4-BE49-F238E27FC236}">
                <a16:creationId xmlns:a16="http://schemas.microsoft.com/office/drawing/2014/main" id="{70974B70-9263-E6E4-4FBD-A42621594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26662" name="Oval 6">
            <a:extLst>
              <a:ext uri="{FF2B5EF4-FFF2-40B4-BE49-F238E27FC236}">
                <a16:creationId xmlns:a16="http://schemas.microsoft.com/office/drawing/2014/main" id="{D86EF1F6-019A-7E81-F66D-B1725B0DBB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26663" name="Oval 7">
            <a:extLst>
              <a:ext uri="{FF2B5EF4-FFF2-40B4-BE49-F238E27FC236}">
                <a16:creationId xmlns:a16="http://schemas.microsoft.com/office/drawing/2014/main" id="{B3259574-FB8F-8725-51C3-8A177DE83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26664" name="AutoShape 8">
            <a:extLst>
              <a:ext uri="{FF2B5EF4-FFF2-40B4-BE49-F238E27FC236}">
                <a16:creationId xmlns:a16="http://schemas.microsoft.com/office/drawing/2014/main" id="{3C0479E3-F725-65A0-51E8-1D6EA2D59468}"/>
              </a:ext>
            </a:extLst>
          </p:cNvPr>
          <p:cNvCxnSpPr>
            <a:cxnSpLocks noChangeShapeType="1"/>
            <a:endCxn id="326662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665" name="AutoShape 9">
            <a:extLst>
              <a:ext uri="{FF2B5EF4-FFF2-40B4-BE49-F238E27FC236}">
                <a16:creationId xmlns:a16="http://schemas.microsoft.com/office/drawing/2014/main" id="{9D222A0D-B6EF-60D3-7DE9-881DF36CE804}"/>
              </a:ext>
            </a:extLst>
          </p:cNvPr>
          <p:cNvCxnSpPr>
            <a:cxnSpLocks noChangeShapeType="1"/>
            <a:stCxn id="326661" idx="4"/>
            <a:endCxn id="326663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6666" name="Oval 10">
            <a:extLst>
              <a:ext uri="{FF2B5EF4-FFF2-40B4-BE49-F238E27FC236}">
                <a16:creationId xmlns:a16="http://schemas.microsoft.com/office/drawing/2014/main" id="{2B8C331C-F030-AC80-91A5-5A0186DAD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26667" name="Oval 11">
            <a:extLst>
              <a:ext uri="{FF2B5EF4-FFF2-40B4-BE49-F238E27FC236}">
                <a16:creationId xmlns:a16="http://schemas.microsoft.com/office/drawing/2014/main" id="{C8022B8C-7271-5F04-FE53-322559D7A8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26668" name="Oval 12">
            <a:extLst>
              <a:ext uri="{FF2B5EF4-FFF2-40B4-BE49-F238E27FC236}">
                <a16:creationId xmlns:a16="http://schemas.microsoft.com/office/drawing/2014/main" id="{38915D39-94AA-3C4E-41AC-63C6920FB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26669" name="Oval 13">
            <a:extLst>
              <a:ext uri="{FF2B5EF4-FFF2-40B4-BE49-F238E27FC236}">
                <a16:creationId xmlns:a16="http://schemas.microsoft.com/office/drawing/2014/main" id="{CD481D1A-715F-F002-2C25-6E887CE0B4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26670" name="AutoShape 14">
            <a:extLst>
              <a:ext uri="{FF2B5EF4-FFF2-40B4-BE49-F238E27FC236}">
                <a16:creationId xmlns:a16="http://schemas.microsoft.com/office/drawing/2014/main" id="{C2A388B8-AA72-4B26-32EC-F30C02306A2C}"/>
              </a:ext>
            </a:extLst>
          </p:cNvPr>
          <p:cNvCxnSpPr>
            <a:cxnSpLocks noChangeShapeType="1"/>
            <a:stCxn id="326662" idx="4"/>
            <a:endCxn id="326666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671" name="AutoShape 15">
            <a:extLst>
              <a:ext uri="{FF2B5EF4-FFF2-40B4-BE49-F238E27FC236}">
                <a16:creationId xmlns:a16="http://schemas.microsoft.com/office/drawing/2014/main" id="{168EE738-BAFA-7E60-FBBC-83A0D41B9297}"/>
              </a:ext>
            </a:extLst>
          </p:cNvPr>
          <p:cNvCxnSpPr>
            <a:cxnSpLocks noChangeShapeType="1"/>
            <a:stCxn id="326662" idx="4"/>
            <a:endCxn id="326667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672" name="AutoShape 16">
            <a:extLst>
              <a:ext uri="{FF2B5EF4-FFF2-40B4-BE49-F238E27FC236}">
                <a16:creationId xmlns:a16="http://schemas.microsoft.com/office/drawing/2014/main" id="{77B6DE23-74FA-0337-DB16-339F093908B4}"/>
              </a:ext>
            </a:extLst>
          </p:cNvPr>
          <p:cNvCxnSpPr>
            <a:cxnSpLocks noChangeShapeType="1"/>
            <a:stCxn id="326663" idx="4"/>
            <a:endCxn id="326668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6673" name="AutoShape 17">
            <a:extLst>
              <a:ext uri="{FF2B5EF4-FFF2-40B4-BE49-F238E27FC236}">
                <a16:creationId xmlns:a16="http://schemas.microsoft.com/office/drawing/2014/main" id="{B18AC73D-D98D-56C9-3DD5-DA2611094BDE}"/>
              </a:ext>
            </a:extLst>
          </p:cNvPr>
          <p:cNvCxnSpPr>
            <a:cxnSpLocks noChangeShapeType="1"/>
            <a:stCxn id="326666" idx="4"/>
            <a:endCxn id="326669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6674" name="Oval 18">
            <a:extLst>
              <a:ext uri="{FF2B5EF4-FFF2-40B4-BE49-F238E27FC236}">
                <a16:creationId xmlns:a16="http://schemas.microsoft.com/office/drawing/2014/main" id="{10479F3C-B266-1993-B399-DE39C2799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26675" name="AutoShape 19">
            <a:extLst>
              <a:ext uri="{FF2B5EF4-FFF2-40B4-BE49-F238E27FC236}">
                <a16:creationId xmlns:a16="http://schemas.microsoft.com/office/drawing/2014/main" id="{4BED4F08-2479-F17E-E866-1F2414B22BF4}"/>
              </a:ext>
            </a:extLst>
          </p:cNvPr>
          <p:cNvCxnSpPr>
            <a:cxnSpLocks noChangeShapeType="1"/>
            <a:stCxn id="326663" idx="4"/>
            <a:endCxn id="326674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6676" name="Oval 20">
            <a:extLst>
              <a:ext uri="{FF2B5EF4-FFF2-40B4-BE49-F238E27FC236}">
                <a16:creationId xmlns:a16="http://schemas.microsoft.com/office/drawing/2014/main" id="{D02CF6F5-A9DE-2DEF-D1CB-6D3EAD45A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26677" name="AutoShape 21">
            <a:extLst>
              <a:ext uri="{FF2B5EF4-FFF2-40B4-BE49-F238E27FC236}">
                <a16:creationId xmlns:a16="http://schemas.microsoft.com/office/drawing/2014/main" id="{E3EF623F-0D8F-5731-1CFB-7F37AE23E66C}"/>
              </a:ext>
            </a:extLst>
          </p:cNvPr>
          <p:cNvCxnSpPr>
            <a:cxnSpLocks noChangeShapeType="1"/>
            <a:stCxn id="326668" idx="4"/>
            <a:endCxn id="326676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378" name="Rectangle 2">
            <a:extLst>
              <a:ext uri="{FF2B5EF4-FFF2-40B4-BE49-F238E27FC236}">
                <a16:creationId xmlns:a16="http://schemas.microsoft.com/office/drawing/2014/main" id="{74A9EFDD-CB6F-A411-148B-CFB73AB4436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</a:t>
            </a:r>
          </a:p>
        </p:txBody>
      </p:sp>
      <p:sp>
        <p:nvSpPr>
          <p:cNvPr id="357379" name="Rectangle 3">
            <a:extLst>
              <a:ext uri="{FF2B5EF4-FFF2-40B4-BE49-F238E27FC236}">
                <a16:creationId xmlns:a16="http://schemas.microsoft.com/office/drawing/2014/main" id="{70259E24-65B5-3417-4EF9-98DDE2F646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All the tree operations we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ve discussed also apply to binary search tree</a:t>
            </a:r>
          </a:p>
          <a:p>
            <a:r>
              <a:rPr lang="en-US" altLang="zh-CN"/>
              <a:t>And BST also supports (as a general dictionary-like data structure):</a:t>
            </a:r>
          </a:p>
          <a:p>
            <a:pPr lvl="1"/>
            <a:r>
              <a:rPr lang="en-US" altLang="zh-CN"/>
              <a:t>search (bst, key)</a:t>
            </a:r>
          </a:p>
          <a:p>
            <a:pPr lvl="1"/>
            <a:r>
              <a:rPr lang="en-US" altLang="zh-CN"/>
              <a:t>insert (bst, key, value)</a:t>
            </a:r>
          </a:p>
          <a:p>
            <a:pPr lvl="1"/>
            <a:r>
              <a:rPr lang="en-US" altLang="zh-CN"/>
              <a:t>delete (bst, key)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610" name="Rectangle 2">
            <a:extLst>
              <a:ext uri="{FF2B5EF4-FFF2-40B4-BE49-F238E27FC236}">
                <a16:creationId xmlns:a16="http://schemas.microsoft.com/office/drawing/2014/main" id="{E3707D6F-176C-9DCD-635C-31ED2DB71F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BST</a:t>
            </a:r>
            <a:r>
              <a:rPr lang="zh-CN" altLang="en-US" dirty="0"/>
              <a:t> </a:t>
            </a:r>
            <a:r>
              <a:rPr lang="en-US" altLang="zh-CN" dirty="0"/>
              <a:t>Interface</a:t>
            </a:r>
          </a:p>
        </p:txBody>
      </p:sp>
      <p:sp>
        <p:nvSpPr>
          <p:cNvPr id="324611" name="Rectangle 3">
            <a:extLst>
              <a:ext uri="{FF2B5EF4-FFF2-40B4-BE49-F238E27FC236}">
                <a16:creationId xmlns:a16="http://schemas.microsoft.com/office/drawing/2014/main" id="{4807F1E7-E83B-4285-1536-D3AF41136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bst.h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ifndef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BST_H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BST_H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Bst_t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typedef struct T *T;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Bst_new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Bst_insert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(T t,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key,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value);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Bst_lookup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(T t,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key);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undef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#endif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6" name="Rectangle 2">
            <a:extLst>
              <a:ext uri="{FF2B5EF4-FFF2-40B4-BE49-F238E27FC236}">
                <a16:creationId xmlns:a16="http://schemas.microsoft.com/office/drawing/2014/main" id="{C72D4567-FE20-17A6-F110-0FF7495585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Implementation</a:t>
            </a:r>
          </a:p>
        </p:txBody>
      </p:sp>
      <p:sp>
        <p:nvSpPr>
          <p:cNvPr id="169987" name="Rectangle 3">
            <a:extLst>
              <a:ext uri="{FF2B5EF4-FFF2-40B4-BE49-F238E27FC236}">
                <a16:creationId xmlns:a16="http://schemas.microsoft.com/office/drawing/2014/main" id="{EADCDA4A-4FAA-CE20-50E2-582DA4E46E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 file “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bst.c</a:t>
            </a:r>
            <a:r>
              <a:rPr lang="en-US" altLang="zh-CN" sz="2000" b="1" dirty="0"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#include “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bst.h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”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#define T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Bst_t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struct T{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key;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</a:rPr>
              <a:t>Poly_t</a:t>
            </a:r>
            <a:r>
              <a:rPr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value;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T left;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  T right;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</a:rPr>
              <a:t>};</a:t>
            </a: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170017" name="Text Box 33">
            <a:extLst>
              <a:ext uri="{FF2B5EF4-FFF2-40B4-BE49-F238E27FC236}">
                <a16:creationId xmlns:a16="http://schemas.microsoft.com/office/drawing/2014/main" id="{6620920B-065E-4200-88E3-404339F6B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276600"/>
            <a:ext cx="685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</a:t>
            </a:r>
          </a:p>
        </p:txBody>
      </p:sp>
      <p:sp>
        <p:nvSpPr>
          <p:cNvPr id="170019" name="Line 35">
            <a:extLst>
              <a:ext uri="{FF2B5EF4-FFF2-40B4-BE49-F238E27FC236}">
                <a16:creationId xmlns:a16="http://schemas.microsoft.com/office/drawing/2014/main" id="{C298F2B2-4222-2E1C-C8E8-B8283088E9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3733800"/>
            <a:ext cx="762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0021" name="Rectangle 37">
            <a:extLst>
              <a:ext uri="{FF2B5EF4-FFF2-40B4-BE49-F238E27FC236}">
                <a16:creationId xmlns:a16="http://schemas.microsoft.com/office/drawing/2014/main" id="{22CAA103-3EE9-33CB-6BD1-3E81E67B7C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42672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left</a:t>
            </a:r>
          </a:p>
        </p:txBody>
      </p:sp>
      <p:sp>
        <p:nvSpPr>
          <p:cNvPr id="170022" name="Rectangle 38">
            <a:extLst>
              <a:ext uri="{FF2B5EF4-FFF2-40B4-BE49-F238E27FC236}">
                <a16:creationId xmlns:a16="http://schemas.microsoft.com/office/drawing/2014/main" id="{AA15D760-A049-4E32-7D58-38AD6527A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2672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key</a:t>
            </a:r>
          </a:p>
        </p:txBody>
      </p:sp>
      <p:sp>
        <p:nvSpPr>
          <p:cNvPr id="170023" name="Rectangle 39">
            <a:extLst>
              <a:ext uri="{FF2B5EF4-FFF2-40B4-BE49-F238E27FC236}">
                <a16:creationId xmlns:a16="http://schemas.microsoft.com/office/drawing/2014/main" id="{BDE459BD-BC83-9888-932C-62DD745F6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2672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right</a:t>
            </a:r>
          </a:p>
        </p:txBody>
      </p:sp>
      <p:sp>
        <p:nvSpPr>
          <p:cNvPr id="170024" name="Line 40">
            <a:extLst>
              <a:ext uri="{FF2B5EF4-FFF2-40B4-BE49-F238E27FC236}">
                <a16:creationId xmlns:a16="http://schemas.microsoft.com/office/drawing/2014/main" id="{603248CF-0BFC-542B-AE3F-51EA452F6C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46482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0025" name="Line 41">
            <a:extLst>
              <a:ext uri="{FF2B5EF4-FFF2-40B4-BE49-F238E27FC236}">
                <a16:creationId xmlns:a16="http://schemas.microsoft.com/office/drawing/2014/main" id="{7A6F825B-790E-5B65-61D9-C20078926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6482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70027" name="Rectangle 43">
            <a:extLst>
              <a:ext uri="{FF2B5EF4-FFF2-40B4-BE49-F238E27FC236}">
                <a16:creationId xmlns:a16="http://schemas.microsoft.com/office/drawing/2014/main" id="{F7703766-BA31-B16A-F4A7-50B4BE0A9A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267200"/>
            <a:ext cx="762000" cy="381000"/>
          </a:xfrm>
          <a:prstGeom prst="rect">
            <a:avLst/>
          </a:prstGeom>
          <a:solidFill>
            <a:srgbClr val="FF9966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v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>
            <a:extLst>
              <a:ext uri="{FF2B5EF4-FFF2-40B4-BE49-F238E27FC236}">
                <a16:creationId xmlns:a16="http://schemas.microsoft.com/office/drawing/2014/main" id="{43455E6C-D4C0-FF5D-3AB1-BA9634B660B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Operations: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new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47811" name="Rectangle 3">
            <a:extLst>
              <a:ext uri="{FF2B5EF4-FFF2-40B4-BE49-F238E27FC236}">
                <a16:creationId xmlns:a16="http://schemas.microsoft.com/office/drawing/2014/main" id="{CE2F6325-44E5-C7B5-E72C-B617E232D8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Bst_new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(){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0;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2" name="Rectangle 2">
            <a:extLst>
              <a:ext uri="{FF2B5EF4-FFF2-40B4-BE49-F238E27FC236}">
                <a16:creationId xmlns:a16="http://schemas.microsoft.com/office/drawing/2014/main" id="{B295A9EC-9EEE-B924-49CC-0AF3CDFACC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How to search in a BST?---</a:t>
            </a:r>
            <a:br>
              <a:rPr lang="en-US" altLang="zh-CN"/>
            </a:br>
            <a:r>
              <a:rPr lang="en-US" altLang="zh-CN"/>
              <a:t>lookup (bst, key)</a:t>
            </a:r>
          </a:p>
        </p:txBody>
      </p:sp>
      <p:sp>
        <p:nvSpPr>
          <p:cNvPr id="358403" name="Rectangle 3">
            <a:extLst>
              <a:ext uri="{FF2B5EF4-FFF2-40B4-BE49-F238E27FC236}">
                <a16:creationId xmlns:a16="http://schemas.microsoft.com/office/drawing/2014/main" id="{0D8AE2AA-68F4-3226-456F-422325ADBB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/>
              <a:t> </a:t>
            </a:r>
          </a:p>
        </p:txBody>
      </p:sp>
      <p:sp>
        <p:nvSpPr>
          <p:cNvPr id="358404" name="AutoShape 4">
            <a:extLst>
              <a:ext uri="{FF2B5EF4-FFF2-40B4-BE49-F238E27FC236}">
                <a16:creationId xmlns:a16="http://schemas.microsoft.com/office/drawing/2014/main" id="{A364C142-E392-788A-8B82-7518460FD50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48200" y="3200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58405" name="Oval 5">
            <a:extLst>
              <a:ext uri="{FF2B5EF4-FFF2-40B4-BE49-F238E27FC236}">
                <a16:creationId xmlns:a16="http://schemas.microsoft.com/office/drawing/2014/main" id="{D66E2825-CC9F-368B-2668-028B732216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38600" y="19050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40</a:t>
            </a:r>
          </a:p>
        </p:txBody>
      </p:sp>
      <p:sp>
        <p:nvSpPr>
          <p:cNvPr id="358406" name="Oval 6">
            <a:extLst>
              <a:ext uri="{FF2B5EF4-FFF2-40B4-BE49-F238E27FC236}">
                <a16:creationId xmlns:a16="http://schemas.microsoft.com/office/drawing/2014/main" id="{723C2647-765F-BEE2-970F-7695C353CC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20</a:t>
            </a:r>
          </a:p>
        </p:txBody>
      </p:sp>
      <p:sp>
        <p:nvSpPr>
          <p:cNvPr id="358407" name="Oval 7">
            <a:extLst>
              <a:ext uri="{FF2B5EF4-FFF2-40B4-BE49-F238E27FC236}">
                <a16:creationId xmlns:a16="http://schemas.microsoft.com/office/drawing/2014/main" id="{6633EA36-96E1-869D-E5B4-7A47E5875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31242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60</a:t>
            </a:r>
          </a:p>
        </p:txBody>
      </p:sp>
      <p:cxnSp>
        <p:nvCxnSpPr>
          <p:cNvPr id="358408" name="AutoShape 8">
            <a:extLst>
              <a:ext uri="{FF2B5EF4-FFF2-40B4-BE49-F238E27FC236}">
                <a16:creationId xmlns:a16="http://schemas.microsoft.com/office/drawing/2014/main" id="{B286F8A2-6BA3-B108-7661-752C49558278}"/>
              </a:ext>
            </a:extLst>
          </p:cNvPr>
          <p:cNvCxnSpPr>
            <a:cxnSpLocks noChangeShapeType="1"/>
            <a:endCxn id="358406" idx="0"/>
          </p:cNvCxnSpPr>
          <p:nvPr/>
        </p:nvCxnSpPr>
        <p:spPr bwMode="auto">
          <a:xfrm flipH="1">
            <a:off x="3352800" y="2514600"/>
            <a:ext cx="1295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409" name="AutoShape 9">
            <a:extLst>
              <a:ext uri="{FF2B5EF4-FFF2-40B4-BE49-F238E27FC236}">
                <a16:creationId xmlns:a16="http://schemas.microsoft.com/office/drawing/2014/main" id="{B12FA072-3512-01E6-A9B7-6BAAD6768F69}"/>
              </a:ext>
            </a:extLst>
          </p:cNvPr>
          <p:cNvCxnSpPr>
            <a:cxnSpLocks noChangeShapeType="1"/>
            <a:stCxn id="358405" idx="4"/>
            <a:endCxn id="358407" idx="0"/>
          </p:cNvCxnSpPr>
          <p:nvPr/>
        </p:nvCxnSpPr>
        <p:spPr bwMode="auto">
          <a:xfrm>
            <a:off x="4648200" y="2514600"/>
            <a:ext cx="1143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410" name="Oval 10">
            <a:extLst>
              <a:ext uri="{FF2B5EF4-FFF2-40B4-BE49-F238E27FC236}">
                <a16:creationId xmlns:a16="http://schemas.microsoft.com/office/drawing/2014/main" id="{56FE137F-970F-4685-D394-B14DF4703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43434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10</a:t>
            </a:r>
          </a:p>
        </p:txBody>
      </p:sp>
      <p:sp>
        <p:nvSpPr>
          <p:cNvPr id="358411" name="Oval 11">
            <a:extLst>
              <a:ext uri="{FF2B5EF4-FFF2-40B4-BE49-F238E27FC236}">
                <a16:creationId xmlns:a16="http://schemas.microsoft.com/office/drawing/2014/main" id="{51E5FE94-72F8-0849-A371-493108C88D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30</a:t>
            </a:r>
          </a:p>
        </p:txBody>
      </p:sp>
      <p:sp>
        <p:nvSpPr>
          <p:cNvPr id="358412" name="Oval 12">
            <a:extLst>
              <a:ext uri="{FF2B5EF4-FFF2-40B4-BE49-F238E27FC236}">
                <a16:creationId xmlns:a16="http://schemas.microsoft.com/office/drawing/2014/main" id="{2FBDC0E6-0CD5-8B08-76FA-5B0A9C6AF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50</a:t>
            </a:r>
          </a:p>
        </p:txBody>
      </p:sp>
      <p:sp>
        <p:nvSpPr>
          <p:cNvPr id="358413" name="Oval 13">
            <a:extLst>
              <a:ext uri="{FF2B5EF4-FFF2-40B4-BE49-F238E27FC236}">
                <a16:creationId xmlns:a16="http://schemas.microsoft.com/office/drawing/2014/main" id="{917F05CB-83F1-E06F-3832-C7F03F135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</a:t>
            </a:r>
          </a:p>
        </p:txBody>
      </p:sp>
      <p:cxnSp>
        <p:nvCxnSpPr>
          <p:cNvPr id="358414" name="AutoShape 14">
            <a:extLst>
              <a:ext uri="{FF2B5EF4-FFF2-40B4-BE49-F238E27FC236}">
                <a16:creationId xmlns:a16="http://schemas.microsoft.com/office/drawing/2014/main" id="{57F26E17-F341-6D0A-B56D-F7FF9D5B56A1}"/>
              </a:ext>
            </a:extLst>
          </p:cNvPr>
          <p:cNvCxnSpPr>
            <a:cxnSpLocks noChangeShapeType="1"/>
            <a:stCxn id="358406" idx="4"/>
            <a:endCxn id="358410" idx="0"/>
          </p:cNvCxnSpPr>
          <p:nvPr/>
        </p:nvCxnSpPr>
        <p:spPr bwMode="auto">
          <a:xfrm flipH="1">
            <a:off x="2438400" y="3733800"/>
            <a:ext cx="9144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415" name="AutoShape 15">
            <a:extLst>
              <a:ext uri="{FF2B5EF4-FFF2-40B4-BE49-F238E27FC236}">
                <a16:creationId xmlns:a16="http://schemas.microsoft.com/office/drawing/2014/main" id="{54EACD7D-2594-357C-70CF-D634A089940E}"/>
              </a:ext>
            </a:extLst>
          </p:cNvPr>
          <p:cNvCxnSpPr>
            <a:cxnSpLocks noChangeShapeType="1"/>
            <a:stCxn id="358406" idx="4"/>
            <a:endCxn id="358411" idx="0"/>
          </p:cNvCxnSpPr>
          <p:nvPr/>
        </p:nvCxnSpPr>
        <p:spPr bwMode="auto">
          <a:xfrm>
            <a:off x="3352800" y="3733800"/>
            <a:ext cx="6858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416" name="AutoShape 16">
            <a:extLst>
              <a:ext uri="{FF2B5EF4-FFF2-40B4-BE49-F238E27FC236}">
                <a16:creationId xmlns:a16="http://schemas.microsoft.com/office/drawing/2014/main" id="{EACCEB07-38E5-F066-09B9-060C254A055B}"/>
              </a:ext>
            </a:extLst>
          </p:cNvPr>
          <p:cNvCxnSpPr>
            <a:cxnSpLocks noChangeShapeType="1"/>
            <a:stCxn id="358407" idx="4"/>
            <a:endCxn id="358412" idx="0"/>
          </p:cNvCxnSpPr>
          <p:nvPr/>
        </p:nvCxnSpPr>
        <p:spPr bwMode="auto">
          <a:xfrm flipH="1">
            <a:off x="5562600" y="3733800"/>
            <a:ext cx="2286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8417" name="AutoShape 17">
            <a:extLst>
              <a:ext uri="{FF2B5EF4-FFF2-40B4-BE49-F238E27FC236}">
                <a16:creationId xmlns:a16="http://schemas.microsoft.com/office/drawing/2014/main" id="{3016EED3-E7A3-4BC4-DCC3-86C7A4ED314B}"/>
              </a:ext>
            </a:extLst>
          </p:cNvPr>
          <p:cNvCxnSpPr>
            <a:cxnSpLocks noChangeShapeType="1"/>
            <a:stCxn id="358410" idx="4"/>
            <a:endCxn id="358413" idx="0"/>
          </p:cNvCxnSpPr>
          <p:nvPr/>
        </p:nvCxnSpPr>
        <p:spPr bwMode="auto">
          <a:xfrm flipH="1">
            <a:off x="2057400" y="4953000"/>
            <a:ext cx="381000" cy="609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418" name="Oval 18">
            <a:extLst>
              <a:ext uri="{FF2B5EF4-FFF2-40B4-BE49-F238E27FC236}">
                <a16:creationId xmlns:a16="http://schemas.microsoft.com/office/drawing/2014/main" id="{D379FB59-EAA8-E423-3616-36736FDBE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4419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70</a:t>
            </a:r>
          </a:p>
        </p:txBody>
      </p:sp>
      <p:cxnSp>
        <p:nvCxnSpPr>
          <p:cNvPr id="358419" name="AutoShape 19">
            <a:extLst>
              <a:ext uri="{FF2B5EF4-FFF2-40B4-BE49-F238E27FC236}">
                <a16:creationId xmlns:a16="http://schemas.microsoft.com/office/drawing/2014/main" id="{B5DC8D82-42CB-CA9F-1559-B5BAA5602025}"/>
              </a:ext>
            </a:extLst>
          </p:cNvPr>
          <p:cNvCxnSpPr>
            <a:cxnSpLocks noChangeShapeType="1"/>
            <a:stCxn id="358407" idx="4"/>
            <a:endCxn id="358418" idx="0"/>
          </p:cNvCxnSpPr>
          <p:nvPr/>
        </p:nvCxnSpPr>
        <p:spPr bwMode="auto">
          <a:xfrm>
            <a:off x="5791200" y="3733800"/>
            <a:ext cx="1295400" cy="6858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8420" name="Oval 20">
            <a:extLst>
              <a:ext uri="{FF2B5EF4-FFF2-40B4-BE49-F238E27FC236}">
                <a16:creationId xmlns:a16="http://schemas.microsoft.com/office/drawing/2014/main" id="{DDC5F561-8F19-BD19-A319-7D7D062180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5562600"/>
            <a:ext cx="1219200" cy="609600"/>
          </a:xfrm>
          <a:prstGeom prst="ellipse">
            <a:avLst/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/>
              <a:t>55</a:t>
            </a:r>
          </a:p>
        </p:txBody>
      </p:sp>
      <p:cxnSp>
        <p:nvCxnSpPr>
          <p:cNvPr id="358421" name="AutoShape 21">
            <a:extLst>
              <a:ext uri="{FF2B5EF4-FFF2-40B4-BE49-F238E27FC236}">
                <a16:creationId xmlns:a16="http://schemas.microsoft.com/office/drawing/2014/main" id="{170F9A78-F7EE-8330-671E-5562CE72781C}"/>
              </a:ext>
            </a:extLst>
          </p:cNvPr>
          <p:cNvCxnSpPr>
            <a:cxnSpLocks noChangeShapeType="1"/>
            <a:stCxn id="358412" idx="4"/>
            <a:endCxn id="358420" idx="0"/>
          </p:cNvCxnSpPr>
          <p:nvPr/>
        </p:nvCxnSpPr>
        <p:spPr bwMode="auto">
          <a:xfrm>
            <a:off x="5562600" y="5029200"/>
            <a:ext cx="609600" cy="533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FAULTFONTSIZE" val="10"/>
  <p:tag name="DEFAULTWIDTH" val="348"/>
  <p:tag name="DEFAULTHEIGHT" val="200"/>
</p:tagLst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9026</TotalTime>
  <Words>945</Words>
  <Application>Microsoft Macintosh PowerPoint</Application>
  <PresentationFormat>全屏显示(4:3)</PresentationFormat>
  <Paragraphs>304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Euclid Extra</vt:lpstr>
      <vt:lpstr>Arial</vt:lpstr>
      <vt:lpstr>Courier New</vt:lpstr>
      <vt:lpstr>Tahoma</vt:lpstr>
      <vt:lpstr>Wingdings</vt:lpstr>
      <vt:lpstr>Blends</vt:lpstr>
      <vt:lpstr>Binary Search Tree</vt:lpstr>
      <vt:lpstr>Dictionary-like Data Structure</vt:lpstr>
      <vt:lpstr>Binary Search Tree</vt:lpstr>
      <vt:lpstr>Example</vt:lpstr>
      <vt:lpstr>Operations</vt:lpstr>
      <vt:lpstr>BST Interface</vt:lpstr>
      <vt:lpstr>Implementation</vt:lpstr>
      <vt:lpstr>Operations: “new”</vt:lpstr>
      <vt:lpstr>How to search in a BST?--- lookup (bst, key)</vt:lpstr>
      <vt:lpstr>Operations: “lookup”</vt:lpstr>
      <vt:lpstr>Example: search 55</vt:lpstr>
      <vt:lpstr>Example: search 55</vt:lpstr>
      <vt:lpstr>Example: search 55</vt:lpstr>
      <vt:lpstr>Example: search 55</vt:lpstr>
      <vt:lpstr>Example: search 55</vt:lpstr>
      <vt:lpstr>Example: search 55</vt:lpstr>
      <vt:lpstr>Example: search 55</vt:lpstr>
      <vt:lpstr>Example: search 55</vt:lpstr>
      <vt:lpstr>An Iterative Version</vt:lpstr>
      <vt:lpstr>Adding New Bindings: insert (bst t, poly key, poly value)</vt:lpstr>
      <vt:lpstr>Example: insert 45</vt:lpstr>
      <vt:lpstr>Example: insert 45</vt:lpstr>
      <vt:lpstr>A Functional Version</vt:lpstr>
      <vt:lpstr>Example: insert 45</vt:lpstr>
      <vt:lpstr>remove case#1: leaf node</vt:lpstr>
      <vt:lpstr>remove case#2: 1-degree node</vt:lpstr>
      <vt:lpstr>remove case#3: 2-degree node</vt:lpstr>
      <vt:lpstr>remove case#3: 2-degree node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Binary Search Tree</dc:title>
  <dc:subject>Baojian Hua</dc:subject>
  <dc:creator/>
  <cp:lastModifiedBy>Microsoft Office User</cp:lastModifiedBy>
  <cp:revision>3737</cp:revision>
  <cp:lastPrinted>1601-01-01T00:00:00Z</cp:lastPrinted>
  <dcterms:created xsi:type="dcterms:W3CDTF">1601-01-01T00:00:00Z</dcterms:created>
  <dcterms:modified xsi:type="dcterms:W3CDTF">2024-10-16T06:02:09Z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