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handoutMasterIdLst>
    <p:handoutMasterId r:id="rId14"/>
  </p:handoutMasterIdLst>
  <p:sldIdLst>
    <p:sldId id="256" r:id="rId2"/>
    <p:sldId id="358" r:id="rId3"/>
    <p:sldId id="367" r:id="rId4"/>
    <p:sldId id="378" r:id="rId5"/>
    <p:sldId id="349" r:id="rId6"/>
    <p:sldId id="379" r:id="rId7"/>
    <p:sldId id="387" r:id="rId8"/>
    <p:sldId id="388" r:id="rId9"/>
    <p:sldId id="389" r:id="rId10"/>
    <p:sldId id="390" r:id="rId11"/>
    <p:sldId id="391" r:id="rId12"/>
    <p:sldId id="372" r:id="rId13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>
      <p:cViewPr varScale="1">
        <p:scale>
          <a:sx n="102" d="100"/>
          <a:sy n="102" d="100"/>
        </p:scale>
        <p:origin x="19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53A3E3E-C903-2343-9461-D17B8D7A7E8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A075025-0D63-E64A-9A81-C2C737BEB44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0B24856D-BF01-F645-A456-EFBA10AF0F2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65AEC21-B882-124D-A8BE-B355C508A89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0F68B817-E233-424D-BAD2-8A9E5BFA5B5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>
            <a:extLst>
              <a:ext uri="{FF2B5EF4-FFF2-40B4-BE49-F238E27FC236}">
                <a16:creationId xmlns:a16="http://schemas.microsoft.com/office/drawing/2014/main" id="{D7A70B5D-780A-3942-A354-14A0AA03280D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3" name="Group 3">
              <a:extLst>
                <a:ext uri="{FF2B5EF4-FFF2-40B4-BE49-F238E27FC236}">
                  <a16:creationId xmlns:a16="http://schemas.microsoft.com/office/drawing/2014/main" id="{AE04AC0A-5074-D34B-ABEC-667006D794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Rectangle 4">
                <a:extLst>
                  <a:ext uri="{FF2B5EF4-FFF2-40B4-BE49-F238E27FC236}">
                    <a16:creationId xmlns:a16="http://schemas.microsoft.com/office/drawing/2014/main" id="{21AC3179-26FF-B745-8D39-9AFD73AA5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" name="Rectangle 5">
                <a:extLst>
                  <a:ext uri="{FF2B5EF4-FFF2-40B4-BE49-F238E27FC236}">
                    <a16:creationId xmlns:a16="http://schemas.microsoft.com/office/drawing/2014/main" id="{58E99DBA-A43F-FF40-B0E3-28A727890C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46" name="Group 6">
              <a:extLst>
                <a:ext uri="{FF2B5EF4-FFF2-40B4-BE49-F238E27FC236}">
                  <a16:creationId xmlns:a16="http://schemas.microsoft.com/office/drawing/2014/main" id="{CCDE27EE-3393-8346-8BF4-74C4E08B73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Rectangle 7">
                <a:extLst>
                  <a:ext uri="{FF2B5EF4-FFF2-40B4-BE49-F238E27FC236}">
                    <a16:creationId xmlns:a16="http://schemas.microsoft.com/office/drawing/2014/main" id="{741DB36D-ECCD-1D41-8A90-6CF2598AAA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8" name="Rectangle 8">
                <a:extLst>
                  <a:ext uri="{FF2B5EF4-FFF2-40B4-BE49-F238E27FC236}">
                    <a16:creationId xmlns:a16="http://schemas.microsoft.com/office/drawing/2014/main" id="{5061B37C-02D4-AF4C-A0CE-D405B44D1B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9" name="Rectangle 9">
              <a:extLst>
                <a:ext uri="{FF2B5EF4-FFF2-40B4-BE49-F238E27FC236}">
                  <a16:creationId xmlns:a16="http://schemas.microsoft.com/office/drawing/2014/main" id="{1B3DFE3B-5D6D-A44A-B9E3-69259F59C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Rectangle 10">
              <a:extLst>
                <a:ext uri="{FF2B5EF4-FFF2-40B4-BE49-F238E27FC236}">
                  <a16:creationId xmlns:a16="http://schemas.microsoft.com/office/drawing/2014/main" id="{9CA05350-0FF9-D747-BAAE-BB50FAA3D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Rectangle 11">
              <a:extLst>
                <a:ext uri="{FF2B5EF4-FFF2-40B4-BE49-F238E27FC236}">
                  <a16:creationId xmlns:a16="http://schemas.microsoft.com/office/drawing/2014/main" id="{B143F3D0-92FF-0043-AC05-9512E042F3F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5DDE1152-56F0-8F4C-A54D-AE9681C2CD3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077846F5-0355-604E-BF2D-53D9338AB5C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3D949DCF-BEB4-AA44-933E-4FB988602C1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5" name="Rectangle 15">
            <a:extLst>
              <a:ext uri="{FF2B5EF4-FFF2-40B4-BE49-F238E27FC236}">
                <a16:creationId xmlns:a16="http://schemas.microsoft.com/office/drawing/2014/main" id="{148357A1-77F5-7845-8A16-F1F359F61F7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6" name="Rectangle 16">
            <a:extLst>
              <a:ext uri="{FF2B5EF4-FFF2-40B4-BE49-F238E27FC236}">
                <a16:creationId xmlns:a16="http://schemas.microsoft.com/office/drawing/2014/main" id="{7FC1685A-667E-6349-8E15-B4AFF57A818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D05AF8F-CC8B-CE4D-8E4E-0946430EB77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2D8FD-2E35-8C45-8FAE-9D56B5839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577BE3-983C-C14C-B5B5-D18FB718B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B1B293-A32D-C642-B1AE-AA53A3928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A65018-A984-E946-ADE8-67AFBC794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A81C39-165E-5348-8B50-00915A14A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D7B04E-1747-6E4A-9BF6-94029E512E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1911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92CDD7-CC2C-9744-A5EE-B3543CB520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FD4D69-F43C-A441-B3CE-BBF93A83F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E04BCC-6041-0141-9018-3057D8BE4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AA3F46-7ADF-A445-97A0-EA3267C42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9626F4-A82C-4A47-BD26-13483CE1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AA6308-3F37-DE4F-ACEB-C2CFB64370F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684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2B7C8-BBF8-F242-9071-54EFF1DA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B226BC-4235-504C-B04E-EB632D9A2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AB89B6-1309-DA45-A8B1-15977E30D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F0CB5B-ED1B-FF4A-9559-8E0BEFD75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8B81DB-A4DC-974E-928F-146737968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8540E9-F464-B742-865C-DD7702B9F3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159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AF8CC2-D402-1B45-A2AB-E88EEF11B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83A153-D86D-624E-B3AA-1E074BA0F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5C5AD2-3D50-CB48-B76F-AE872390C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21331C-BB0B-F946-9654-07363E804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5BEDF7-C82E-E346-9057-B4972ADA3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EE9F18-42C2-EB42-B7EE-309F088CD3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0576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0E62D-E804-AE45-B733-B7DBB3BD2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7F36D-ED5D-2841-AE41-355861E52B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23D1C8-D01D-1C42-8834-4D3407EE3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A35BE8-5D1C-4E45-AB28-761A39DB5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EE7540-65E8-7F4C-8631-ABC6ED4BA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607BFA-02B1-A54C-B28E-0082865A9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9B74E7-ACA5-654A-9ECF-C52E8998D71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2531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1D599-1B8C-3F4F-98E5-681C1BC6A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1A4448-905E-FE42-80F8-32F61296B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F1AE3F-7EF1-BB46-B31B-1EABA9AC5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BAA89E-E853-8E4E-A44E-A1C8BF3EA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1898FA-7F0A-854F-B853-23F6604BF4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36E9D0-F9FF-AB4F-B14A-E6FE62948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429CEF-F84E-424C-80C2-DA56A6E3E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71C219-C091-DA44-9BF3-93603303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F84CD3-FD1F-084D-A180-5EC116F0F3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42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7E0EC-E941-F945-9593-967549D6F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7AAF1F-F224-BF46-9DEE-58E9218B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AACB6C-941A-2D40-B060-E69B2E5F1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3843BE-6D5E-E647-8097-6652B7FB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7A1442-71AA-764F-B8C4-0319898C734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239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885FCA-B84B-0E46-A161-8D847820F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03D4AF-D447-6A4E-A281-A5B3B2D65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66B650-564B-4149-A48E-4D797D26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8C2CF8-264E-C64D-85CB-0AAFA0C6A0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434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6F4AF-D209-2540-AD79-815CE6E58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116F02-B30C-7C42-B97C-FE62D8CEF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7D51D3-32A7-6249-8F5F-923FE6D9D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74FF6C-08F2-9342-906E-71B3AD86A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1C97FC-4AF8-DA4C-88A6-204C70D3F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652109-10B2-314F-A0A5-DCD1E3524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143EC1-E0FF-124D-8FBE-BA113ADBFD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138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17619-1248-1241-813F-DF58E7661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66F2E0-A193-EE4E-B5B1-8E9D1B4F1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25CAE9-B1EB-AC4F-AA70-8117B244D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80E8E1-1380-E946-820D-CAA7AC72D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6864C6-C42F-574D-B738-F4FE9B9FF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230050-AB78-A446-825B-691D771DA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B968C4-449C-B342-92B9-D6688E0FA90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732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3FE088A-9B35-E94E-9004-A497788DD95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19A9EF7-5D8E-1940-82E4-0AF32DF7176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265435FC-D425-924D-AAEC-0C59893CA93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E3ECA28D-21DA-4147-8CAD-2B99FA074A0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228BCA76-CBD4-5C4C-918B-E69732DE704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6896F0AD-C6B4-0C4B-B706-90448343D10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BFA94453-B156-C34A-A7D8-7A8FA96C4C4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1A890F74-5B87-D243-8A40-CFD0C683F9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854E1838-A9C3-7E40-AC2B-35CA6013AD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C21097CC-0036-B042-A363-F39FB75C85F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8EB7EA01-3009-A048-AAFB-55FF753DDA3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9C8B4E4F-22EC-854D-B584-5277BA0BBD4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3F8D3C3-71BC-3E40-8C75-F9FC782F4C8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509E4D0-42AE-E245-AFBB-4F660EE6EAE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Exceptions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BBEE831-F42A-B041-9434-84E906EAD7A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3886200"/>
            <a:ext cx="7772400" cy="1752600"/>
          </a:xfrm>
        </p:spPr>
        <p:txBody>
          <a:bodyPr/>
          <a:lstStyle/>
          <a:p>
            <a:r>
              <a:rPr lang="en-US" altLang="zh-CN" sz="3600" dirty="0"/>
              <a:t>Principle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Programming</a:t>
            </a:r>
            <a:r>
              <a:rPr lang="zh-CN" altLang="en-US" sz="3600" dirty="0"/>
              <a:t> </a:t>
            </a:r>
            <a:r>
              <a:rPr lang="en-US" altLang="zh-CN" sz="3600" dirty="0"/>
              <a:t>Languages</a:t>
            </a:r>
          </a:p>
          <a:p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</a:p>
          <a:p>
            <a:r>
              <a:rPr lang="en-US" altLang="zh-CN" sz="2400" dirty="0" err="1"/>
              <a:t>bjhua@ustc.edu.cn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Syntax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C95A27E-3353-EA4A-B32F-778E6605E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1801491"/>
            <a:ext cx="8610600" cy="484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911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F8E4D-F7BA-724E-8C00-55704F9E5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Texn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59E59F-922C-6844-9CE6-6F3384CC9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May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 err="1">
                <a:solidFill>
                  <a:srgbClr val="0432FF"/>
                </a:solidFill>
              </a:rPr>
              <a:t>nat</a:t>
            </a:r>
            <a:endParaRPr kumimoji="1" lang="en-US" altLang="zh-CN" dirty="0">
              <a:solidFill>
                <a:srgbClr val="0432FF"/>
              </a:solidFill>
            </a:endParaRPr>
          </a:p>
          <a:p>
            <a:r>
              <a:rPr kumimoji="1" lang="en-US" altLang="zh-CN" dirty="0"/>
              <a:t>May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string</a:t>
            </a:r>
          </a:p>
          <a:p>
            <a:r>
              <a:rPr kumimoji="1" lang="en-US" altLang="zh-CN" dirty="0"/>
              <a:t>May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</a:p>
          <a:p>
            <a:pPr lvl="1"/>
            <a:r>
              <a:rPr kumimoji="1" lang="en-US" altLang="zh-CN" dirty="0">
                <a:solidFill>
                  <a:srgbClr val="0432FF"/>
                </a:solidFill>
              </a:rPr>
              <a:t>type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 err="1">
                <a:solidFill>
                  <a:srgbClr val="0432FF"/>
                </a:solidFill>
              </a:rPr>
              <a:t>texn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=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Nat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|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String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of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string</a:t>
            </a:r>
          </a:p>
          <a:p>
            <a:r>
              <a:rPr kumimoji="1" lang="en-US" altLang="zh-CN" dirty="0"/>
              <a:t>May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extensible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</a:p>
          <a:p>
            <a:pPr lvl="1"/>
            <a:r>
              <a:rPr kumimoji="1" lang="en-US" altLang="zh-CN" dirty="0">
                <a:solidFill>
                  <a:srgbClr val="0432FF"/>
                </a:solidFill>
              </a:rPr>
              <a:t>type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 err="1">
                <a:solidFill>
                  <a:srgbClr val="0432FF"/>
                </a:solidFill>
              </a:rPr>
              <a:t>texn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=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Nat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|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String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of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string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|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…</a:t>
            </a:r>
          </a:p>
          <a:p>
            <a:r>
              <a:rPr kumimoji="1" lang="en-US" altLang="zh-CN" dirty="0"/>
              <a:t>May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classes</a:t>
            </a:r>
            <a:r>
              <a:rPr kumimoji="1" lang="zh-CN" altLang="en-US" dirty="0"/>
              <a:t> </a:t>
            </a:r>
            <a:r>
              <a:rPr kumimoji="1" lang="en-US" altLang="zh-CN" dirty="0"/>
              <a:t>(and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sub-classes)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7192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7BC32-210A-B647-A3FC-FBFCA80FC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A1BAFE-BD59-DA43-AA9F-E62E3841C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Exceptions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elegant</a:t>
            </a:r>
            <a:r>
              <a:rPr kumimoji="1" lang="zh-CN" altLang="en-US" dirty="0"/>
              <a:t> </a:t>
            </a:r>
            <a:r>
              <a:rPr kumimoji="1" lang="en-US" altLang="zh-CN" dirty="0"/>
              <a:t>non-local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control</a:t>
            </a:r>
            <a:r>
              <a:rPr kumimoji="1" lang="zh-CN" altLang="en-US" dirty="0"/>
              <a:t> </a:t>
            </a:r>
            <a:r>
              <a:rPr kumimoji="1" lang="en-US" altLang="zh-CN" dirty="0"/>
              <a:t>flow</a:t>
            </a:r>
          </a:p>
          <a:p>
            <a:pPr lvl="1"/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handle</a:t>
            </a:r>
            <a:r>
              <a:rPr kumimoji="1" lang="zh-CN" altLang="en-US" dirty="0"/>
              <a:t> </a:t>
            </a:r>
            <a:r>
              <a:rPr kumimoji="1" lang="en-US" altLang="zh-CN" dirty="0"/>
              <a:t>exceptional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cases</a:t>
            </a:r>
            <a:r>
              <a:rPr kumimoji="1" lang="zh-CN" altLang="en-US" dirty="0"/>
              <a:t> </a:t>
            </a:r>
            <a:r>
              <a:rPr kumimoji="1" lang="en-US" altLang="zh-CN"/>
              <a:t>globally</a:t>
            </a:r>
            <a:endParaRPr kumimoji="1" lang="en-US" altLang="zh-CN" dirty="0"/>
          </a:p>
          <a:p>
            <a:r>
              <a:rPr kumimoji="1" lang="en-US" altLang="zh-CN" dirty="0"/>
              <a:t>Basic</a:t>
            </a:r>
            <a:r>
              <a:rPr kumimoji="1" lang="zh-CN" altLang="en-US" dirty="0"/>
              <a:t> </a:t>
            </a:r>
            <a:r>
              <a:rPr kumimoji="1" lang="en-US" altLang="zh-CN" dirty="0"/>
              <a:t>syntax,</a:t>
            </a:r>
            <a:r>
              <a:rPr kumimoji="1" lang="zh-CN" altLang="en-US" dirty="0"/>
              <a:t> </a:t>
            </a:r>
            <a:r>
              <a:rPr kumimoji="1" lang="en-US" altLang="zh-CN" dirty="0"/>
              <a:t>evaluations,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exceptions</a:t>
            </a:r>
          </a:p>
        </p:txBody>
      </p:sp>
    </p:spTree>
    <p:extLst>
      <p:ext uri="{BB962C8B-B14F-4D97-AF65-F5344CB8AC3E}">
        <p14:creationId xmlns:p14="http://schemas.microsoft.com/office/powerpoint/2010/main" val="2041784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Recap: Lambda calculus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E4F7066-BE39-2A46-B1AE-E33B5DD6A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2209800"/>
            <a:ext cx="75819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367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Exceptions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430582-3BAE-5047-80CD-27EF0AEB5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handle</a:t>
            </a:r>
            <a:r>
              <a:rPr kumimoji="1" lang="zh-CN" altLang="en-US" dirty="0"/>
              <a:t> </a:t>
            </a:r>
            <a:r>
              <a:rPr kumimoji="1" lang="en-US" altLang="zh-CN" dirty="0"/>
              <a:t>exceptional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cases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gracefully:</a:t>
            </a:r>
          </a:p>
          <a:p>
            <a:pPr lvl="1"/>
            <a:r>
              <a:rPr kumimoji="1" lang="en-US" altLang="zh-CN" dirty="0"/>
              <a:t>divide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0</a:t>
            </a:r>
          </a:p>
          <a:p>
            <a:pPr lvl="1"/>
            <a:r>
              <a:rPr kumimoji="1" lang="en-US" altLang="zh-CN" dirty="0"/>
              <a:t>array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bound</a:t>
            </a:r>
          </a:p>
          <a:p>
            <a:pPr lvl="1"/>
            <a:r>
              <a:rPr kumimoji="1" lang="en-US" altLang="zh-CN" dirty="0"/>
              <a:t>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</a:p>
          <a:p>
            <a:r>
              <a:rPr kumimoji="1" lang="en-US" altLang="zh-CN" dirty="0"/>
              <a:t>Global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“jump”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callees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callers</a:t>
            </a:r>
          </a:p>
          <a:p>
            <a:pPr lvl="1"/>
            <a:endParaRPr kumimoji="1" lang="en-US" altLang="zh-CN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395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2514600"/>
            <a:ext cx="5486400" cy="1462087"/>
          </a:xfrm>
        </p:spPr>
        <p:txBody>
          <a:bodyPr/>
          <a:lstStyle/>
          <a:p>
            <a:r>
              <a:rPr lang="en-US" altLang="zh-CN" dirty="0"/>
              <a:t>Throw</a:t>
            </a:r>
            <a:r>
              <a:rPr lang="zh-CN" altLang="en-US" dirty="0"/>
              <a:t> </a:t>
            </a:r>
            <a:r>
              <a:rPr lang="en-US" altLang="zh-CN" dirty="0"/>
              <a:t>exceptions</a:t>
            </a:r>
          </a:p>
        </p:txBody>
      </p:sp>
    </p:spTree>
    <p:extLst>
      <p:ext uri="{BB962C8B-B14F-4D97-AF65-F5344CB8AC3E}">
        <p14:creationId xmlns:p14="http://schemas.microsoft.com/office/powerpoint/2010/main" val="1116843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Syntax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CD10748-3F17-DC49-8C65-0354BC397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8120"/>
            <a:ext cx="9144000" cy="336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677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B88D51-39C7-6641-AA93-4B8F67580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276600"/>
            <a:ext cx="2794000" cy="5588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A8161C1-B627-9649-BF56-999A133A8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456" y="2540000"/>
            <a:ext cx="3721100" cy="177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B6921BA-207F-804D-AF5D-3BE09AD5325B}"/>
              </a:ext>
            </a:extLst>
          </p:cNvPr>
          <p:cNvSpPr txBox="1"/>
          <p:nvPr/>
        </p:nvSpPr>
        <p:spPr>
          <a:xfrm>
            <a:off x="1150938" y="2362200"/>
            <a:ext cx="1897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Evaluation: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BBB5A30-6B75-8149-AC18-4C24D44C9B99}"/>
              </a:ext>
            </a:extLst>
          </p:cNvPr>
          <p:cNvSpPr txBox="1"/>
          <p:nvPr/>
        </p:nvSpPr>
        <p:spPr>
          <a:xfrm>
            <a:off x="5010944" y="1905000"/>
            <a:ext cx="1897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Typing: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6199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2514600"/>
            <a:ext cx="5486400" cy="1462087"/>
          </a:xfrm>
        </p:spPr>
        <p:txBody>
          <a:bodyPr/>
          <a:lstStyle/>
          <a:p>
            <a:r>
              <a:rPr lang="en-US" altLang="zh-CN" dirty="0"/>
              <a:t>Handling</a:t>
            </a:r>
            <a:r>
              <a:rPr lang="zh-CN" altLang="en-US" dirty="0"/>
              <a:t> </a:t>
            </a:r>
            <a:r>
              <a:rPr lang="en-US" altLang="zh-CN" dirty="0"/>
              <a:t>exceptions</a:t>
            </a:r>
          </a:p>
        </p:txBody>
      </p:sp>
    </p:spTree>
    <p:extLst>
      <p:ext uri="{BB962C8B-B14F-4D97-AF65-F5344CB8AC3E}">
        <p14:creationId xmlns:p14="http://schemas.microsoft.com/office/powerpoint/2010/main" val="4139634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Syntax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BDEB64-B2AE-D345-BD52-AC903F138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44" y="2133600"/>
            <a:ext cx="9144000" cy="355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5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2514600"/>
            <a:ext cx="6858000" cy="1462087"/>
          </a:xfrm>
        </p:spPr>
        <p:txBody>
          <a:bodyPr/>
          <a:lstStyle/>
          <a:p>
            <a:r>
              <a:rPr lang="en-US" altLang="zh-CN" dirty="0"/>
              <a:t>Exceptions</a:t>
            </a:r>
            <a:r>
              <a:rPr lang="zh-CN" altLang="en-US" dirty="0"/>
              <a:t> </a:t>
            </a:r>
            <a:r>
              <a:rPr lang="en-US" altLang="zh-CN" dirty="0"/>
              <a:t>Carrying</a:t>
            </a:r>
            <a:r>
              <a:rPr lang="zh-CN" altLang="en-US" dirty="0"/>
              <a:t> </a:t>
            </a:r>
            <a:r>
              <a:rPr lang="en-US" altLang="zh-CN" dirty="0"/>
              <a:t>Values</a:t>
            </a:r>
          </a:p>
        </p:txBody>
      </p:sp>
    </p:spTree>
    <p:extLst>
      <p:ext uri="{BB962C8B-B14F-4D97-AF65-F5344CB8AC3E}">
        <p14:creationId xmlns:p14="http://schemas.microsoft.com/office/powerpoint/2010/main" val="1371065565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2866</TotalTime>
  <Words>122</Words>
  <Application>Microsoft Macintosh PowerPoint</Application>
  <PresentationFormat>全屏显示(4:3)</PresentationFormat>
  <Paragraphs>32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Arial</vt:lpstr>
      <vt:lpstr>Tahoma</vt:lpstr>
      <vt:lpstr>Wingdings</vt:lpstr>
      <vt:lpstr>Blends</vt:lpstr>
      <vt:lpstr>Exceptions</vt:lpstr>
      <vt:lpstr>Recap: Lambda calculus</vt:lpstr>
      <vt:lpstr>Exceptions</vt:lpstr>
      <vt:lpstr>Throw exceptions</vt:lpstr>
      <vt:lpstr>Syntax</vt:lpstr>
      <vt:lpstr>Example</vt:lpstr>
      <vt:lpstr>Handling exceptions</vt:lpstr>
      <vt:lpstr>Syntax</vt:lpstr>
      <vt:lpstr>Exceptions Carrying Values</vt:lpstr>
      <vt:lpstr>Syntax</vt:lpstr>
      <vt:lpstr>Texn?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Baojian Hua</dc:creator>
  <cp:lastModifiedBy>Microsoft Office 用户</cp:lastModifiedBy>
  <cp:revision>2800</cp:revision>
  <cp:lastPrinted>1601-01-01T00:00:00Z</cp:lastPrinted>
  <dcterms:created xsi:type="dcterms:W3CDTF">1601-01-01T00:00:00Z</dcterms:created>
  <dcterms:modified xsi:type="dcterms:W3CDTF">2022-04-14T09:55:07Z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