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2"/>
  </p:handoutMasterIdLst>
  <p:sldIdLst>
    <p:sldId id="256" r:id="rId2"/>
    <p:sldId id="367" r:id="rId3"/>
    <p:sldId id="412" r:id="rId4"/>
    <p:sldId id="448" r:id="rId5"/>
    <p:sldId id="378" r:id="rId6"/>
    <p:sldId id="439" r:id="rId7"/>
    <p:sldId id="449" r:id="rId8"/>
    <p:sldId id="450" r:id="rId9"/>
    <p:sldId id="440" r:id="rId10"/>
    <p:sldId id="451" r:id="rId11"/>
    <p:sldId id="452" r:id="rId12"/>
    <p:sldId id="453" r:id="rId13"/>
    <p:sldId id="442" r:id="rId14"/>
    <p:sldId id="454" r:id="rId15"/>
    <p:sldId id="455" r:id="rId16"/>
    <p:sldId id="456" r:id="rId17"/>
    <p:sldId id="457" r:id="rId18"/>
    <p:sldId id="414" r:id="rId19"/>
    <p:sldId id="415" r:id="rId20"/>
    <p:sldId id="425" r:id="rId2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Recursive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Streams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DBCEC3-279D-2A4B-884E-44662B40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0"/>
            <a:ext cx="3670300" cy="49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C2668C-D546-5946-852F-8CBD05FD8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743200"/>
            <a:ext cx="7429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2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Streams,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F79E91-5E92-3544-99E9-33DFC91D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260600"/>
            <a:ext cx="8064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3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514600"/>
            <a:ext cx="6934200" cy="1462087"/>
          </a:xfrm>
        </p:spPr>
        <p:txBody>
          <a:bodyPr/>
          <a:lstStyle/>
          <a:p>
            <a:r>
              <a:rPr lang="en-US" altLang="zh-CN" dirty="0"/>
              <a:t>Formalities</a:t>
            </a:r>
          </a:p>
        </p:txBody>
      </p:sp>
    </p:spTree>
    <p:extLst>
      <p:ext uri="{BB962C8B-B14F-4D97-AF65-F5344CB8AC3E}">
        <p14:creationId xmlns:p14="http://schemas.microsoft.com/office/powerpoint/2010/main" val="342887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Equi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iso-recursive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Q: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relationship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one-step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unfolding?</a:t>
            </a:r>
          </a:p>
          <a:p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	List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0432FF"/>
                </a:solidFill>
              </a:rPr>
              <a:t>       </a:t>
            </a:r>
            <a:r>
              <a:rPr lang="en-US" altLang="zh-CN" dirty="0">
                <a:solidFill>
                  <a:srgbClr val="0432FF"/>
                </a:solidFill>
              </a:rPr>
              <a:t>&lt;nil: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Unit,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cons: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{Nat,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List}&gt;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252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Equi</a:t>
            </a:r>
            <a:r>
              <a:rPr kumimoji="1" lang="en-US" altLang="zh-CN" dirty="0"/>
              <a:t>-recursive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treated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equal</a:t>
            </a:r>
          </a:p>
          <a:p>
            <a:pPr lvl="1"/>
            <a:r>
              <a:rPr kumimoji="1" lang="en-US" altLang="zh-CN" dirty="0"/>
              <a:t>hence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contexts,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expected</a:t>
            </a:r>
          </a:p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pay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equivalence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checking</a:t>
            </a:r>
          </a:p>
        </p:txBody>
      </p:sp>
    </p:spTree>
    <p:extLst>
      <p:ext uri="{BB962C8B-B14F-4D97-AF65-F5344CB8AC3E}">
        <p14:creationId xmlns:p14="http://schemas.microsoft.com/office/powerpoint/2010/main" val="402245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Iso-recursive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isomorphic</a:t>
            </a:r>
          </a:p>
          <a:p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pPr lvl="1"/>
            <a:r>
              <a:rPr kumimoji="1" lang="en-US" altLang="zh-CN" dirty="0"/>
              <a:t>programmers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annotate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conversions</a:t>
            </a:r>
          </a:p>
          <a:p>
            <a:r>
              <a:rPr kumimoji="1" lang="en-US" altLang="zh-CN" dirty="0"/>
              <a:t>Maybe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easier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checkers</a:t>
            </a:r>
          </a:p>
        </p:txBody>
      </p:sp>
    </p:spTree>
    <p:extLst>
      <p:ext uri="{BB962C8B-B14F-4D97-AF65-F5344CB8AC3E}">
        <p14:creationId xmlns:p14="http://schemas.microsoft.com/office/powerpoint/2010/main" val="2273297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Iso-recursive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15A691-2E4B-8D40-B307-6BACDFCB4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902" y="1981200"/>
            <a:ext cx="6794500" cy="17399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4D9A5C-B7D4-DF4C-8513-FCC39B5C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3" y="4724400"/>
            <a:ext cx="4648200" cy="825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A29271-A764-654D-9721-E91004E35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982" y="4267200"/>
            <a:ext cx="3670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4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Iso-recursive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Iso-recursive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often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implicitly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ML: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recursive</a:t>
            </a:r>
          </a:p>
          <a:p>
            <a:pPr lvl="2"/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construction: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fold</a:t>
            </a:r>
          </a:p>
          <a:p>
            <a:pPr lvl="2"/>
            <a:r>
              <a:rPr kumimoji="1" lang="en-US" altLang="zh-CN" dirty="0"/>
              <a:t>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matching: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unfold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Java: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recursive</a:t>
            </a:r>
          </a:p>
          <a:p>
            <a:pPr lvl="2"/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creation: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fold</a:t>
            </a:r>
          </a:p>
          <a:p>
            <a:pPr lvl="2"/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invocation: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unfold</a:t>
            </a:r>
          </a:p>
        </p:txBody>
      </p:sp>
    </p:spTree>
    <p:extLst>
      <p:ext uri="{BB962C8B-B14F-4D97-AF65-F5344CB8AC3E}">
        <p14:creationId xmlns:p14="http://schemas.microsoft.com/office/powerpoint/2010/main" val="405737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1EE648-1CFD-5F46-BA5F-CF54342E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01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8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655EB2-D91D-6945-894C-2CAEBADC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47879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476900-0647-514A-9FBE-8C957CAB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78100"/>
            <a:ext cx="7404100" cy="698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87F2CA-4B0A-B74A-8BE2-A19CE963F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10" y="3517900"/>
            <a:ext cx="42545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Recursive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Types that appear in their definitions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380AD4-92A4-0A42-981F-0C4A9CC674E6}"/>
              </a:ext>
            </a:extLst>
          </p:cNvPr>
          <p:cNvSpPr txBox="1"/>
          <p:nvPr/>
        </p:nvSpPr>
        <p:spPr>
          <a:xfrm>
            <a:off x="1066800" y="2894578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Nil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Cons of int *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kumimoji="1"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A96F01-A23F-E54F-BC95-0038E04576F4}"/>
              </a:ext>
            </a:extLst>
          </p:cNvPr>
          <p:cNvSpPr txBox="1"/>
          <p:nvPr/>
        </p:nvSpPr>
        <p:spPr>
          <a:xfrm>
            <a:off x="1066800" y="4620587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Leaf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Node of int *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 * tree</a:t>
            </a:r>
            <a:endParaRPr kumimoji="1"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powerful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infinite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structures</a:t>
            </a:r>
          </a:p>
          <a:p>
            <a:r>
              <a:rPr kumimoji="1" lang="en-US" altLang="zh-CN" dirty="0" err="1"/>
              <a:t>Equi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iso-recursive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lighter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difficult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heavier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easier</a:t>
            </a:r>
          </a:p>
        </p:txBody>
      </p:sp>
    </p:spTree>
    <p:extLst>
      <p:ext uri="{BB962C8B-B14F-4D97-AF65-F5344CB8AC3E}">
        <p14:creationId xmlns:p14="http://schemas.microsoft.com/office/powerpoint/2010/main" val="415258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Recursive Types are infinite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FBC9ED-1540-0C4F-A97F-4DE51D157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199" y="1905000"/>
            <a:ext cx="6389077" cy="3810000"/>
          </a:xfrm>
        </p:spPr>
      </p:pic>
    </p:spTree>
    <p:extLst>
      <p:ext uri="{BB962C8B-B14F-4D97-AF65-F5344CB8AC3E}">
        <p14:creationId xmlns:p14="http://schemas.microsoft.com/office/powerpoint/2010/main" val="12565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</a:t>
            </a:r>
            <a:r>
              <a:rPr kumimoji="1" lang="en-US" altLang="zh-CN" dirty="0">
                <a:latin typeface="Symbol" pitchFamily="2" charset="2"/>
              </a:rPr>
              <a:t>m</a:t>
            </a:r>
            <a:r>
              <a:rPr kumimoji="1" lang="en-US" altLang="zh-CN" dirty="0"/>
              <a:t> notation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fixpoint: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”X is a type defined by the body, which includes X!”</a:t>
            </a:r>
          </a:p>
        </p:txBody>
      </p:sp>
      <p:pic>
        <p:nvPicPr>
          <p:cNvPr id="8" name="内容占位符 5">
            <a:extLst>
              <a:ext uri="{FF2B5EF4-FFF2-40B4-BE49-F238E27FC236}">
                <a16:creationId xmlns:a16="http://schemas.microsoft.com/office/drawing/2014/main" id="{781CC23A-5805-DD42-A26B-A3ECCCC9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2895600"/>
            <a:ext cx="655119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47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514600"/>
            <a:ext cx="6934200" cy="1462087"/>
          </a:xfrm>
        </p:spPr>
        <p:txBody>
          <a:bodyPr/>
          <a:lstStyle/>
          <a:p>
            <a:r>
              <a:rPr lang="en-US" altLang="zh-CN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11684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8AD4BA-AF28-0F47-8247-5293F3DB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11" y="2209800"/>
            <a:ext cx="746014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BC178D-14BF-F147-9003-4F8B8B761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76" y="2286000"/>
            <a:ext cx="76576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0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B320E9-5328-7645-A886-3293E6E9D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17" y="3886200"/>
            <a:ext cx="5207000" cy="1193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2FEF11-3A9C-0844-9ECD-7CF1C1BF8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75" y="2362200"/>
            <a:ext cx="7620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1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Hungry Functions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30B95B-B338-6B46-87D3-AAA6DFBD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8" y="2362200"/>
            <a:ext cx="65913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8306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3763</TotalTime>
  <Words>265</Words>
  <Application>Microsoft Macintosh PowerPoint</Application>
  <PresentationFormat>全屏显示(4:3)</PresentationFormat>
  <Paragraphs>58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Symbol</vt:lpstr>
      <vt:lpstr>Tahoma</vt:lpstr>
      <vt:lpstr>Wingdings</vt:lpstr>
      <vt:lpstr>Blends</vt:lpstr>
      <vt:lpstr>Recursive Types</vt:lpstr>
      <vt:lpstr>Recursive Types</vt:lpstr>
      <vt:lpstr>Recursive Types are infinite</vt:lpstr>
      <vt:lpstr>The m notation</vt:lpstr>
      <vt:lpstr>Examples</vt:lpstr>
      <vt:lpstr>List</vt:lpstr>
      <vt:lpstr>List</vt:lpstr>
      <vt:lpstr>List</vt:lpstr>
      <vt:lpstr>Hungry Functions</vt:lpstr>
      <vt:lpstr>Streams</vt:lpstr>
      <vt:lpstr>Streams, cont’</vt:lpstr>
      <vt:lpstr>Formalities</vt:lpstr>
      <vt:lpstr>Equi- and iso-recursive</vt:lpstr>
      <vt:lpstr>Equi-recursive</vt:lpstr>
      <vt:lpstr>Iso-recursive</vt:lpstr>
      <vt:lpstr>Iso-recursive</vt:lpstr>
      <vt:lpstr>Iso-recursive</vt:lpstr>
      <vt:lpstr>System</vt:lpstr>
      <vt:lpstr>Examples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3559</cp:revision>
  <cp:lastPrinted>1601-01-01T00:00:00Z</cp:lastPrinted>
  <dcterms:created xsi:type="dcterms:W3CDTF">1601-01-01T00:00:00Z</dcterms:created>
  <dcterms:modified xsi:type="dcterms:W3CDTF">2022-06-04T09:33:02Z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