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458" r:id="rId3"/>
    <p:sldId id="367" r:id="rId4"/>
    <p:sldId id="459" r:id="rId5"/>
    <p:sldId id="460" r:id="rId6"/>
    <p:sldId id="461" r:id="rId7"/>
    <p:sldId id="471" r:id="rId8"/>
    <p:sldId id="462" r:id="rId9"/>
    <p:sldId id="412" r:id="rId10"/>
    <p:sldId id="448" r:id="rId11"/>
    <p:sldId id="463" r:id="rId12"/>
    <p:sldId id="464" r:id="rId13"/>
    <p:sldId id="465" r:id="rId14"/>
    <p:sldId id="466" r:id="rId15"/>
    <p:sldId id="439" r:id="rId16"/>
    <p:sldId id="467" r:id="rId17"/>
    <p:sldId id="468" r:id="rId18"/>
    <p:sldId id="472" r:id="rId19"/>
    <p:sldId id="470" r:id="rId20"/>
    <p:sldId id="425" r:id="rId2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477081-F948-A142-94FE-CA60DD18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E663D-91A0-D146-A3D6-736E79C0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133600"/>
            <a:ext cx="618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618E8-644A-684D-8ACF-0DFC636C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747000" cy="10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C308EC-21F1-CD48-B8C2-1C9CB10B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" y="3759200"/>
            <a:ext cx="775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early</a:t>
            </a:r>
          </a:p>
          <a:p>
            <a:pPr lvl="2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lazy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740BF-620B-FF4E-B00C-7F103F3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143500"/>
            <a:ext cx="605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</a:p>
          <a:p>
            <a:pPr lvl="1"/>
            <a:r>
              <a:rPr kumimoji="1" lang="en-US" altLang="zh-CN" dirty="0"/>
              <a:t>a.k.a.,</a:t>
            </a:r>
            <a:r>
              <a:rPr kumimoji="1" lang="zh-CN" altLang="en-US" dirty="0"/>
              <a:t> </a:t>
            </a:r>
            <a:r>
              <a:rPr kumimoji="1" lang="en-US" altLang="zh-CN"/>
              <a:t>Hindley-Milner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(HM)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9354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02A12-BE41-E149-819F-1E586B8A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914900"/>
            <a:ext cx="5651500" cy="77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29A78-E751-9843-8F17-C1270C35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97300"/>
            <a:ext cx="582930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992A8B-A087-E245-B3FD-6C212D22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19400"/>
            <a:ext cx="5613400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E93DD-2304-D546-A902-E4480F2A0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97075"/>
            <a:ext cx="5511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60A84-8D75-BF4E-B8F1-69627DA2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324100"/>
            <a:ext cx="6692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check:</a:t>
            </a:r>
            <a:r>
              <a:rPr lang="zh-CN" altLang="en-US" dirty="0"/>
              <a:t> </a:t>
            </a:r>
            <a:r>
              <a:rPr lang="en-US" altLang="zh-CN" dirty="0"/>
              <a:t>let x=t1 in t2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36956-DC6D-BF4A-936F-6C4C4DC0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286000"/>
            <a:ext cx="797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check:</a:t>
            </a:r>
            <a:r>
              <a:rPr lang="zh-CN" altLang="en-US" dirty="0"/>
              <a:t> </a:t>
            </a:r>
            <a:r>
              <a:rPr lang="en-US" altLang="zh-CN" dirty="0"/>
              <a:t>let x=t1 in t2</a:t>
            </a:r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492E6C-4DBC-C243-B536-F6C5A137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305050"/>
            <a:ext cx="7848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52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restriction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34DE7B-18DF-4041-9782-87610D01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4203700" cy="787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A6F5E1-AACF-954D-8634-4EC16F8BC050}"/>
              </a:ext>
            </a:extLst>
          </p:cNvPr>
          <p:cNvSpPr txBox="1"/>
          <p:nvPr/>
        </p:nvSpPr>
        <p:spPr>
          <a:xfrm>
            <a:off x="1828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t2: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value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generalized.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7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reuse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scenarioes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B071C-8A34-E145-B807-43803FAF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20512"/>
            <a:ext cx="3395251" cy="713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parametric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polymorphism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certain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informally,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have: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9B7373-C004-3D47-AE11-A3A93C4D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0" y="3200400"/>
            <a:ext cx="372776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pPr lvl="1"/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</a:t>
            </a:r>
          </a:p>
          <a:p>
            <a:pPr lvl="1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</a:p>
          <a:p>
            <a:pPr lvl="1"/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(annoying)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omit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parsing,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reconstruction: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Nevertheless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Instead,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we’ll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discussing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7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Constraint-based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244127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86919A-31C4-D246-AF60-D5FE8BF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197100"/>
            <a:ext cx="7823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4723</TotalTime>
  <Words>416</Words>
  <Application>Microsoft Macintosh PowerPoint</Application>
  <PresentationFormat>全屏显示(4:3)</PresentationFormat>
  <Paragraphs>80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Symbol</vt:lpstr>
      <vt:lpstr>Tahoma</vt:lpstr>
      <vt:lpstr>Wingdings</vt:lpstr>
      <vt:lpstr>Blends</vt:lpstr>
      <vt:lpstr>Type Reconstruction</vt:lpstr>
      <vt:lpstr>Type reconstruction</vt:lpstr>
      <vt:lpstr>Type variables</vt:lpstr>
      <vt:lpstr>Type variables</vt:lpstr>
      <vt:lpstr>Type inference</vt:lpstr>
      <vt:lpstr>Type inference</vt:lpstr>
      <vt:lpstr>Type inference, in other languages</vt:lpstr>
      <vt:lpstr>Constraint-based typing</vt:lpstr>
      <vt:lpstr>Constraint-based typing</vt:lpstr>
      <vt:lpstr>Typing rules</vt:lpstr>
      <vt:lpstr>Unification algorithm</vt:lpstr>
      <vt:lpstr>Principle types</vt:lpstr>
      <vt:lpstr>Implicit type variables</vt:lpstr>
      <vt:lpstr>Let polymorphism</vt:lpstr>
      <vt:lpstr>Motivation: Let polymorphism</vt:lpstr>
      <vt:lpstr>Motivation: Let polymorphism</vt:lpstr>
      <vt:lpstr>To check: let x=t1 in t2</vt:lpstr>
      <vt:lpstr>To check: let x=t1 in t2</vt:lpstr>
      <vt:lpstr>Value restriction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3714</cp:revision>
  <cp:lastPrinted>1601-01-01T00:00:00Z</cp:lastPrinted>
  <dcterms:created xsi:type="dcterms:W3CDTF">1601-01-01T00:00:00Z</dcterms:created>
  <dcterms:modified xsi:type="dcterms:W3CDTF">2022-06-06T03:54:41Z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