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3"/>
  </p:handoutMasterIdLst>
  <p:sldIdLst>
    <p:sldId id="256" r:id="rId2"/>
    <p:sldId id="458" r:id="rId3"/>
    <p:sldId id="367" r:id="rId4"/>
    <p:sldId id="473" r:id="rId5"/>
    <p:sldId id="459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474" r:id="rId14"/>
    <p:sldId id="460" r:id="rId15"/>
    <p:sldId id="475" r:id="rId16"/>
    <p:sldId id="461" r:id="rId17"/>
    <p:sldId id="476" r:id="rId18"/>
    <p:sldId id="477" r:id="rId19"/>
    <p:sldId id="501" r:id="rId20"/>
    <p:sldId id="502" r:id="rId21"/>
    <p:sldId id="425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Existential Types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Observation #2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95455-3068-114C-A0FB-810F6AAA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759200"/>
            <a:ext cx="8737600" cy="965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697A58-54C3-6149-8741-76CBC60A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654300"/>
            <a:ext cx="7670800" cy="9271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C729A93-A603-DB46-A786-2F318471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No type variables in conclusion: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861C50-74A9-D849-AFF6-A640030C3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75" y="5065713"/>
            <a:ext cx="337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1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Reduction Rule for Unpack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D848C3-463C-574B-A8E7-628BFBC3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Existential Types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C2A750-1656-8C45-A159-6B489B8D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716"/>
            <a:ext cx="9144000" cy="46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Data Abstraction with</a:t>
            </a:r>
            <a:br>
              <a:rPr lang="en-US" altLang="zh-CN" dirty="0"/>
            </a:br>
            <a:r>
              <a:rPr lang="en-US" altLang="zh-CN" dirty="0"/>
              <a:t>Existential Types</a:t>
            </a:r>
          </a:p>
        </p:txBody>
      </p:sp>
    </p:spTree>
    <p:extLst>
      <p:ext uri="{BB962C8B-B14F-4D97-AF65-F5344CB8AC3E}">
        <p14:creationId xmlns:p14="http://schemas.microsoft.com/office/powerpoint/2010/main" val="291851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Abstraction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common forms: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Abstract data types: ADT</a:t>
            </a:r>
          </a:p>
          <a:p>
            <a:pPr lvl="1"/>
            <a:r>
              <a:rPr kumimoji="1" lang="en-US" altLang="zh-CN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3116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ADT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consists of: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type name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</a:p>
          <a:p>
            <a:pPr lvl="1"/>
            <a:r>
              <a:rPr kumimoji="1" lang="en-US" altLang="zh-CN" dirty="0"/>
              <a:t>a concrete representation type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</a:p>
          <a:p>
            <a:pPr lvl="1"/>
            <a:r>
              <a:rPr kumimoji="1" lang="en-US" altLang="zh-CN" dirty="0"/>
              <a:t>a group of operations on type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</a:p>
          <a:p>
            <a:pPr lvl="1"/>
            <a:r>
              <a:rPr kumimoji="1" lang="en-US" altLang="zh-CN" dirty="0"/>
              <a:t>an abstraction boundary</a:t>
            </a:r>
          </a:p>
        </p:txBody>
      </p:sp>
    </p:spTree>
    <p:extLst>
      <p:ext uri="{BB962C8B-B14F-4D97-AF65-F5344CB8AC3E}">
        <p14:creationId xmlns:p14="http://schemas.microsoft.com/office/powerpoint/2010/main" val="63003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Ada or </a:t>
            </a:r>
            <a:r>
              <a:rPr kumimoji="1" lang="en-US" altLang="zh-CN" dirty="0" err="1"/>
              <a:t>Clu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2D6D80-47C0-8043-A4BF-ED002014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4127500" cy="3530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046EC2-A804-6743-9DF4-E75235F8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419" y="2286000"/>
            <a:ext cx="42926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C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228600" y="2133600"/>
            <a:ext cx="312420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counter.h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Counter *Counter;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new();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get(Counter);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25621F-EA17-AE44-B46F-4772526F03AB}"/>
              </a:ext>
            </a:extLst>
          </p:cNvPr>
          <p:cNvSpPr txBox="1"/>
          <p:nvPr/>
        </p:nvSpPr>
        <p:spPr>
          <a:xfrm>
            <a:off x="3962400" y="2133600"/>
            <a:ext cx="4953000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counter.c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Counter{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n;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new(){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Counter c = malloc(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(*c));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get(Counter c){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c-&gt;n; 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(Counter c){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c-&gt;n++;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4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Representation Independence</a:t>
            </a:r>
            <a:endParaRPr kumimoji="1" lang="zh-CN" altLang="en-US" dirty="0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5E4C91A2-A024-8041-9319-DC83219A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en-US" altLang="zh-CN" dirty="0"/>
              <a:t>RI: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concrete representation can be substituted by an alternative one</a:t>
            </a:r>
          </a:p>
          <a:p>
            <a:r>
              <a:rPr kumimoji="1" lang="en-US" altLang="zh-CN" dirty="0"/>
              <a:t>Advantages:</a:t>
            </a:r>
          </a:p>
          <a:p>
            <a:pPr lvl="1"/>
            <a:r>
              <a:rPr kumimoji="1" lang="en-US" altLang="zh-CN" dirty="0"/>
              <a:t>limits the change of the program</a:t>
            </a:r>
          </a:p>
          <a:p>
            <a:pPr lvl="1"/>
            <a:r>
              <a:rPr kumimoji="1" lang="en-US" altLang="zh-CN" dirty="0"/>
              <a:t>limits the dependency</a:t>
            </a:r>
          </a:p>
          <a:p>
            <a:pPr lvl="1"/>
            <a:r>
              <a:rPr kumimoji="1" lang="en-US" altLang="zh-CN" dirty="0"/>
              <a:t>to encourage developers think abstractly</a:t>
            </a:r>
          </a:p>
        </p:txBody>
      </p:sp>
    </p:spTree>
    <p:extLst>
      <p:ext uri="{BB962C8B-B14F-4D97-AF65-F5344CB8AC3E}">
        <p14:creationId xmlns:p14="http://schemas.microsoft.com/office/powerpoint/2010/main" val="309974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Objects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consists of: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 internal state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</a:p>
          <a:p>
            <a:pPr lvl="1"/>
            <a:r>
              <a:rPr kumimoji="1" lang="en-US" altLang="zh-CN" dirty="0"/>
              <a:t>a group of methods to operate on the state</a:t>
            </a:r>
          </a:p>
        </p:txBody>
      </p:sp>
    </p:spTree>
    <p:extLst>
      <p:ext uri="{BB962C8B-B14F-4D97-AF65-F5344CB8AC3E}">
        <p14:creationId xmlns:p14="http://schemas.microsoft.com/office/powerpoint/2010/main" val="40182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986E3A7-0BC1-0649-B8D4-9DF8A8F9F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Universal types can be thought as (second-order) universal logical propositions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X.T</a:t>
                </a:r>
              </a:p>
              <a:p>
                <a:r>
                  <a:rPr kumimoji="1" lang="en-US" altLang="zh-CN" dirty="0"/>
                  <a:t>Then what about existential propositions?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X.T</a:t>
                </a:r>
              </a:p>
              <a:p>
                <a:pPr lvl="1"/>
                <a:r>
                  <a:rPr kumimoji="1" lang="en-US" altLang="zh-CN" dirty="0"/>
                  <a:t>It’s existential types in this lecture</a:t>
                </a:r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986E3A7-0BC1-0649-B8D4-9DF8A8F9F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5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70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92C44A-AF86-CE49-A404-475CBB2A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222500"/>
            <a:ext cx="8216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Existential types enforce abstraction or information hidings</a:t>
            </a:r>
          </a:p>
          <a:p>
            <a:r>
              <a:rPr kumimoji="1" lang="en-US" altLang="zh-CN" dirty="0"/>
              <a:t>Very powerful abstractions to model ADTs or objects</a:t>
            </a:r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Views of Existential types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30582-3BAE-5047-80CD-27EF0AEB5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Logical intuition:</a:t>
                </a:r>
              </a:p>
              <a:p>
                <a:pPr lvl="1"/>
                <a:r>
                  <a:rPr kumimoji="1" lang="en-US" altLang="zh-CN" dirty="0"/>
                  <a:t>an element of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X, T}</a:t>
                </a:r>
                <a:r>
                  <a:rPr kumimoji="1" lang="en-US" altLang="zh-CN" dirty="0"/>
                  <a:t> is a value of type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[X|-&gt;S]T</a:t>
                </a:r>
                <a:r>
                  <a:rPr kumimoji="1" lang="en-US" altLang="zh-CN" dirty="0"/>
                  <a:t>, for some type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Operational intuition:</a:t>
                </a:r>
              </a:p>
              <a:p>
                <a:pPr lvl="1"/>
                <a:r>
                  <a:rPr kumimoji="1" lang="en-US" altLang="zh-CN" dirty="0"/>
                  <a:t>an element of {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X, T</a:t>
                </a:r>
                <a:r>
                  <a:rPr kumimoji="1" lang="en-US" altLang="zh-CN" dirty="0"/>
                  <a:t>} is a pair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S, t}</a:t>
                </a:r>
              </a:p>
              <a:p>
                <a:pPr lvl="2"/>
                <a:r>
                  <a:rPr kumimoji="1" lang="en-US" altLang="zh-CN" dirty="0"/>
                  <a:t>of a type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dirty="0"/>
                  <a:t>, and a term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  <a:r>
                  <a:rPr kumimoji="1" lang="en-US" altLang="zh-CN" dirty="0"/>
                  <a:t> of type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[X|-&gt;S]T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Just like modules or ADTs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30582-3BAE-5047-80CD-27EF0AEB5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F12ED-9C22-7945-B84C-16AE4EAD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382000" cy="939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66DB32-ECDC-444E-8B99-B855193B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695700"/>
            <a:ext cx="8864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7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 Rule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DABD84-143D-EF4A-8B94-E844A736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438400"/>
            <a:ext cx="726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E1039B-2C31-7743-A3F5-78F2DDD5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4508500" cy="213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225B03-7901-6D45-A7C0-5D2915140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4343400"/>
            <a:ext cx="8750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 Rule for Unpack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889849-041F-D441-8EE8-9B705CCA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057400"/>
            <a:ext cx="7670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8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95455-3068-114C-A0FB-810F6AAA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505200"/>
            <a:ext cx="8737600" cy="96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65904B-6D1F-F24A-B3A0-10ECB367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787900"/>
            <a:ext cx="4216400" cy="1079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697A58-54C3-6149-8741-76CBC60A1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2057400"/>
            <a:ext cx="7670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Observation #1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95455-3068-114C-A0FB-810F6AAA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759200"/>
            <a:ext cx="8737600" cy="965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697A58-54C3-6149-8741-76CBC60A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654300"/>
            <a:ext cx="7670800" cy="9271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C729A93-A603-DB46-A786-2F318471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Abstraction is preserved: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B7EE8D-8AC1-254A-A962-7451F06E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940888"/>
            <a:ext cx="5740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3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5545</TotalTime>
  <Words>357</Words>
  <Application>Microsoft Macintosh PowerPoint</Application>
  <PresentationFormat>全屏显示(4:3)</PresentationFormat>
  <Paragraphs>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Courier New</vt:lpstr>
      <vt:lpstr>Tahoma</vt:lpstr>
      <vt:lpstr>Wingdings</vt:lpstr>
      <vt:lpstr>Blends</vt:lpstr>
      <vt:lpstr>Existential Types</vt:lpstr>
      <vt:lpstr>Motivation</vt:lpstr>
      <vt:lpstr>Two Views of Existential types</vt:lpstr>
      <vt:lpstr>Example</vt:lpstr>
      <vt:lpstr>Typing Rule</vt:lpstr>
      <vt:lpstr>Example</vt:lpstr>
      <vt:lpstr>Typing Rule for Unpack</vt:lpstr>
      <vt:lpstr>Example</vt:lpstr>
      <vt:lpstr>Observation #1</vt:lpstr>
      <vt:lpstr>Observation #2</vt:lpstr>
      <vt:lpstr>Reduction Rule for Unpack</vt:lpstr>
      <vt:lpstr>Existential Types</vt:lpstr>
      <vt:lpstr>Data Abstraction with Existential Types</vt:lpstr>
      <vt:lpstr>Data Abstraction</vt:lpstr>
      <vt:lpstr>ADT</vt:lpstr>
      <vt:lpstr>Example: Ada or Clu</vt:lpstr>
      <vt:lpstr>Example: C</vt:lpstr>
      <vt:lpstr>Representation Independence</vt:lpstr>
      <vt:lpstr>Objects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4186</cp:revision>
  <cp:lastPrinted>1601-01-01T00:00:00Z</cp:lastPrinted>
  <dcterms:created xsi:type="dcterms:W3CDTF">1601-01-01T00:00:00Z</dcterms:created>
  <dcterms:modified xsi:type="dcterms:W3CDTF">2022-06-19T03:48:04Z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