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5"/>
  </p:handoutMasterIdLst>
  <p:sldIdLst>
    <p:sldId id="256" r:id="rId2"/>
    <p:sldId id="458" r:id="rId3"/>
    <p:sldId id="367" r:id="rId4"/>
    <p:sldId id="473" r:id="rId5"/>
    <p:sldId id="494" r:id="rId6"/>
    <p:sldId id="459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474" r:id="rId16"/>
    <p:sldId id="460" r:id="rId17"/>
    <p:sldId id="475" r:id="rId18"/>
    <p:sldId id="461" r:id="rId19"/>
    <p:sldId id="476" r:id="rId20"/>
    <p:sldId id="477" r:id="rId21"/>
    <p:sldId id="478" r:id="rId22"/>
    <p:sldId id="493" r:id="rId23"/>
    <p:sldId id="425" r:id="rId2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 Operators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Operator </a:t>
            </a:r>
            <a:r>
              <a:rPr kumimoji="1" lang="en-US" altLang="zh-CN" dirty="0" err="1"/>
              <a:t>Kinding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99F70A-FAF2-4342-AC48-3D5B8E2A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57400"/>
            <a:ext cx="8636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B6A13-A6E8-E942-B865-CBB06215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stop at 3 levels?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DD69B-3DB2-D547-A8F1-9216AF7D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 theorists 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investigated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levels</a:t>
            </a:r>
          </a:p>
          <a:p>
            <a:pPr lvl="1"/>
            <a:r>
              <a:rPr kumimoji="1" lang="en-US" altLang="zh-CN" dirty="0"/>
              <a:t>so-called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(PTS)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widespread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main-streaming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(hopefully)</a:t>
            </a:r>
          </a:p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equipped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kinding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92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pair.cpp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Pair(X a, Y b){…}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Pair&lt;int,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int&gt; p;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2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Pair.java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Pair&lt;X,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Pair(X a, Y b){…}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Integer&gt;(3,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</p:txBody>
      </p:sp>
    </p:spTree>
    <p:extLst>
      <p:ext uri="{BB962C8B-B14F-4D97-AF65-F5344CB8AC3E}">
        <p14:creationId xmlns:p14="http://schemas.microsoft.com/office/powerpoint/2010/main" val="380772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pair.ml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‘b)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implicit: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154258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 err="1">
                <a:latin typeface="Symbol" pitchFamily="2" charset="2"/>
              </a:rPr>
              <a:t>lw</a:t>
            </a:r>
            <a:endParaRPr lang="en-US" altLang="zh-CN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Symbol" pitchFamily="2" charset="2"/>
              </a:rPr>
              <a:t>lw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Simply-typed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Symbol" pitchFamily="2" charset="2"/>
              </a:rPr>
              <a:t>l-</a:t>
            </a:r>
            <a:r>
              <a:rPr kumimoji="1" lang="en-US" altLang="zh-CN" dirty="0"/>
              <a:t>calculus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</a:p>
          <a:p>
            <a:pPr lvl="1"/>
            <a:r>
              <a:rPr kumimoji="1" lang="en-US" altLang="zh-CN" dirty="0"/>
              <a:t>Syntax</a:t>
            </a:r>
          </a:p>
          <a:p>
            <a:pPr lvl="1"/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 err="1"/>
              <a:t>kinding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A1F4EB-38AB-564E-9A89-3137FE57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4505670" cy="3949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FB3765-ED52-EA41-A0BE-28F13AC5B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36" y="2057400"/>
            <a:ext cx="432276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DFC5FB-F2FF-1D49-A1C7-142A78D6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235200"/>
            <a:ext cx="49911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CF8161-326C-384D-96F4-D02B7A9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4847"/>
            <a:ext cx="9144000" cy="17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Type-level functions: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666161-F84E-D247-BD21-1C4D23D0A53F}"/>
              </a:ext>
            </a:extLst>
          </p:cNvPr>
          <p:cNvSpPr txBox="1"/>
          <p:nvPr/>
        </p:nvSpPr>
        <p:spPr>
          <a:xfrm>
            <a:off x="762000" y="2690336"/>
            <a:ext cx="4953000" cy="369331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pair.cpp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Pair(X a, Y b){…}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 p;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type error!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C884B-7334-8D46-9869-7CCBF0AC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95500"/>
            <a:ext cx="50038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br>
              <a:rPr kumimoji="1" lang="en-US" altLang="zh-CN" dirty="0"/>
            </a:br>
            <a:r>
              <a:rPr kumimoji="1" lang="en-US" altLang="zh-CN" dirty="0"/>
              <a:t>Equivalence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F9513E-544A-4947-A66C-8F652572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28800"/>
            <a:ext cx="4267200" cy="49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3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F6D69F-3127-844A-8D68-DB6DD16F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Non-trivial</a:t>
            </a:r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insight:</a:t>
            </a:r>
          </a:p>
          <a:p>
            <a:pPr lvl="1"/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structural</a:t>
            </a:r>
            <a:r>
              <a:rPr kumimoji="1" lang="zh-CN" altLang="en-US" dirty="0"/>
              <a:t> </a:t>
            </a:r>
            <a:r>
              <a:rPr kumimoji="1" lang="en-US" altLang="zh-CN"/>
              <a:t>equivalence</a:t>
            </a:r>
            <a:endParaRPr kumimoji="1" lang="en-US" altLang="zh-CN" dirty="0"/>
          </a:p>
          <a:p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</a:p>
          <a:p>
            <a:pPr lvl="1"/>
            <a:endParaRPr kumimoji="1"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176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lifted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one-level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non-trivial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Type-level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 abstraction (on types): 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And type applications (on types):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AB280-8E56-DE4E-9718-C8BA71CF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3808413"/>
            <a:ext cx="43688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833868-0B10-8345-944B-325D9641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0" y="2667000"/>
            <a:ext cx="463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equivalence is nontrivial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an identify type function: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X.X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These type terms are equivalent: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 -&gt; Nat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Nat -&gt; Nat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Nat -&gt; ID Nat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(Nat -&gt; Nat)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Thus, type equivalence involves nontrivial computing:</a:t>
            </a:r>
          </a:p>
          <a:p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typing with type equivalence: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1CEDC-9744-A248-BC90-446825B23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5003800"/>
            <a:ext cx="6845300" cy="406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3C4A76-C913-1547-98A5-761C5527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5956300"/>
            <a:ext cx="622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7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application may be meaningless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example: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Nat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(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.(X Nat)) Bool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 introduce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kinding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types, just like typing for terms: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Sample type operator: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52E4FF-B025-4A48-AAC9-15A8E41EF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581400"/>
            <a:ext cx="8572500" cy="2133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4D0EEE-2AB7-D24C-A982-B634366E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943600"/>
            <a:ext cx="5562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9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Terms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9E028A-3B7B-3E44-9C5E-0D327572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2565400"/>
            <a:ext cx="8699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1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38A94E-9F7D-C14F-804B-47BC12BD0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057400"/>
            <a:ext cx="85598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 Operators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AE2EFE-0FCA-2048-BF1D-3AEFAC29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57400"/>
            <a:ext cx="86360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5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Kinding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38516B-C73B-5146-8BBD-01502EDD4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81200"/>
            <a:ext cx="8763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083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5881</TotalTime>
  <Words>465</Words>
  <Application>Microsoft Macintosh PowerPoint</Application>
  <PresentationFormat>全屏显示(4:3)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Courier New</vt:lpstr>
      <vt:lpstr>Symbol</vt:lpstr>
      <vt:lpstr>Tahoma</vt:lpstr>
      <vt:lpstr>Wingdings</vt:lpstr>
      <vt:lpstr>Blends</vt:lpstr>
      <vt:lpstr>Type Operators</vt:lpstr>
      <vt:lpstr>Motivation</vt:lpstr>
      <vt:lpstr>Type-level Functions</vt:lpstr>
      <vt:lpstr>Type equivalence is nontrivial</vt:lpstr>
      <vt:lpstr>Type application may be meaningless</vt:lpstr>
      <vt:lpstr>Terms</vt:lpstr>
      <vt:lpstr>Typing</vt:lpstr>
      <vt:lpstr>Type Operators</vt:lpstr>
      <vt:lpstr>Kinding</vt:lpstr>
      <vt:lpstr>Type Operator Kinding</vt:lpstr>
      <vt:lpstr>Why stop at 3 levels?</vt:lpstr>
      <vt:lpstr>Example: C++ templates</vt:lpstr>
      <vt:lpstr>Example: Java generics</vt:lpstr>
      <vt:lpstr>Example: ML type variable</vt:lpstr>
      <vt:lpstr>lw</vt:lpstr>
      <vt:lpstr>lw</vt:lpstr>
      <vt:lpstr>Syntax</vt:lpstr>
      <vt:lpstr>Evaluation rules</vt:lpstr>
      <vt:lpstr>Typing rules</vt:lpstr>
      <vt:lpstr>Kinding Rules</vt:lpstr>
      <vt:lpstr>Type Equivalence</vt:lpstr>
      <vt:lpstr>Type checking algorithm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4175</cp:revision>
  <cp:lastPrinted>1601-01-01T00:00:00Z</cp:lastPrinted>
  <dcterms:created xsi:type="dcterms:W3CDTF">1601-01-01T00:00:00Z</dcterms:created>
  <dcterms:modified xsi:type="dcterms:W3CDTF">2022-06-19T10:58:12Z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