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2"/>
  </p:handoutMasterIdLst>
  <p:sldIdLst>
    <p:sldId id="256" r:id="rId2"/>
    <p:sldId id="458" r:id="rId3"/>
    <p:sldId id="367" r:id="rId4"/>
    <p:sldId id="459" r:id="rId5"/>
    <p:sldId id="460" r:id="rId6"/>
    <p:sldId id="461" r:id="rId7"/>
    <p:sldId id="471" r:id="rId8"/>
    <p:sldId id="462" r:id="rId9"/>
    <p:sldId id="412" r:id="rId10"/>
    <p:sldId id="448" r:id="rId11"/>
    <p:sldId id="463" r:id="rId12"/>
    <p:sldId id="464" r:id="rId13"/>
    <p:sldId id="465" r:id="rId14"/>
    <p:sldId id="466" r:id="rId15"/>
    <p:sldId id="439" r:id="rId16"/>
    <p:sldId id="467" r:id="rId17"/>
    <p:sldId id="468" r:id="rId18"/>
    <p:sldId id="472" r:id="rId19"/>
    <p:sldId id="470" r:id="rId20"/>
    <p:sldId id="425" r:id="rId2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Reconstruction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477081-F948-A142-94FE-CA60DD18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4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7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E663D-91A0-D146-A3D6-736E79C0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2133600"/>
            <a:ext cx="6184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Principle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0618E8-644A-684D-8ACF-0DFC636C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7747000" cy="101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C308EC-21F1-CD48-B8C2-1C9CB10B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4" y="3759200"/>
            <a:ext cx="7759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9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82E1B-CACB-AE48-A763-AA8A3746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Option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early</a:t>
            </a:r>
          </a:p>
          <a:p>
            <a:pPr lvl="2"/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  <a:p>
            <a:r>
              <a:rPr kumimoji="1" lang="en-US" altLang="zh-CN" dirty="0"/>
              <a:t>Option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lazy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A740BF-620B-FF4E-B00C-7F103F32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5143500"/>
            <a:ext cx="6057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82E1B-CACB-AE48-A763-AA8A3746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432FF"/>
                </a:solidFill>
              </a:rPr>
              <a:t>let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</a:p>
          <a:p>
            <a:pPr lvl="1"/>
            <a:r>
              <a:rPr kumimoji="1" lang="en-US" altLang="zh-CN" dirty="0"/>
              <a:t>a.k.a.,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Hinderly</a:t>
            </a:r>
            <a:r>
              <a:rPr kumimoji="1" lang="en-US" altLang="zh-CN" dirty="0"/>
              <a:t>-Milner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(HM)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ML,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9354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602A12-BE41-E149-819F-1E586B8A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914900"/>
            <a:ext cx="5651500" cy="774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829A78-E751-9843-8F17-C1270C35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3797300"/>
            <a:ext cx="5829300" cy="76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992A8B-A087-E245-B3FD-6C212D22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819400"/>
            <a:ext cx="5613400" cy="74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5E93DD-2304-D546-A902-E4480F2A0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997075"/>
            <a:ext cx="5511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D60A84-8D75-BF4E-B8F1-69627DA2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2324100"/>
            <a:ext cx="6692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4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check:</a:t>
            </a:r>
            <a:r>
              <a:rPr lang="zh-CN" altLang="en-US" dirty="0"/>
              <a:t> </a:t>
            </a:r>
            <a:r>
              <a:rPr lang="en-US" altLang="zh-CN" dirty="0"/>
              <a:t>let x=t1 in t2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36956-DC6D-BF4A-936F-6C4C4DC0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286000"/>
            <a:ext cx="7975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5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check:</a:t>
            </a:r>
            <a:r>
              <a:rPr lang="zh-CN" altLang="en-US" dirty="0"/>
              <a:t> </a:t>
            </a:r>
            <a:r>
              <a:rPr lang="en-US" altLang="zh-CN" dirty="0"/>
              <a:t>let x=t1 in t2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492E6C-4DBC-C243-B536-F6C5A137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05050"/>
            <a:ext cx="7848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5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restriction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34DE7B-18DF-4041-9782-87610D01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4203700" cy="787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A6F5E1-AACF-954D-8634-4EC16F8BC050}"/>
              </a:ext>
            </a:extLst>
          </p:cNvPr>
          <p:cNvSpPr txBox="1"/>
          <p:nvPr/>
        </p:nvSpPr>
        <p:spPr>
          <a:xfrm>
            <a:off x="1828800" y="3429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let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t1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t2: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t2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value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generalized.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7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reconstruction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reuse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piece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scenarioes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70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general)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</a:p>
          <a:p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0B071C-8A34-E145-B807-43803FAF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020512"/>
            <a:ext cx="3395251" cy="7132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762000" y="44958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parametric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polymorphism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</a:t>
            </a:r>
            <a:r>
              <a:rPr kumimoji="1" lang="zh-CN" altLang="en-US" dirty="0"/>
              <a:t> </a:t>
            </a:r>
            <a:r>
              <a:rPr kumimoji="1" lang="en-US" altLang="zh-CN" dirty="0"/>
              <a:t>certain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762000" y="44958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informally,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have: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9B7373-C004-3D47-AE11-A3A93C4D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20" y="3200400"/>
            <a:ext cx="3727760" cy="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lvl="1"/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</a:p>
          <a:p>
            <a:pPr lvl="1"/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annotate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worlds</a:t>
            </a:r>
          </a:p>
          <a:p>
            <a:pPr lvl="1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safety</a:t>
            </a:r>
          </a:p>
          <a:p>
            <a:pPr lvl="1"/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(annoying)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43116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150938" y="2209800"/>
            <a:ext cx="6773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omit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x.f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285750" indent="-285750">
              <a:buFont typeface="Symbol" pitchFamily="2" charset="2"/>
              <a:buChar char="l"/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parsing,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reconstruction: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2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150938" y="2209800"/>
            <a:ext cx="67738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Nevertheless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say,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Instead,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we’ll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discussing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7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Constraint-based</a:t>
            </a:r>
            <a:r>
              <a:rPr lang="zh-CN" altLang="en-US" dirty="0"/>
              <a:t> </a:t>
            </a:r>
            <a:r>
              <a:rPr lang="en-US" altLang="zh-CN" dirty="0"/>
              <a:t>typing</a:t>
            </a:r>
          </a:p>
        </p:txBody>
      </p:sp>
    </p:spTree>
    <p:extLst>
      <p:ext uri="{BB962C8B-B14F-4D97-AF65-F5344CB8AC3E}">
        <p14:creationId xmlns:p14="http://schemas.microsoft.com/office/powerpoint/2010/main" val="244127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Constraint-based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typing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86919A-31C4-D246-AF60-D5FE8BF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197100"/>
            <a:ext cx="7823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690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4723</TotalTime>
  <Words>416</Words>
  <Application>Microsoft Macintosh PowerPoint</Application>
  <PresentationFormat>全屏显示(4:3)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Symbol</vt:lpstr>
      <vt:lpstr>Tahoma</vt:lpstr>
      <vt:lpstr>Wingdings</vt:lpstr>
      <vt:lpstr>Blends</vt:lpstr>
      <vt:lpstr>Type Reconstruction</vt:lpstr>
      <vt:lpstr>Type reconstruction</vt:lpstr>
      <vt:lpstr>Type variables</vt:lpstr>
      <vt:lpstr>Type variables</vt:lpstr>
      <vt:lpstr>Type inference</vt:lpstr>
      <vt:lpstr>Type inference</vt:lpstr>
      <vt:lpstr>Type inference, in other languages</vt:lpstr>
      <vt:lpstr>Constraint-based typing</vt:lpstr>
      <vt:lpstr>Constraint-based typing</vt:lpstr>
      <vt:lpstr>Typing rules</vt:lpstr>
      <vt:lpstr>Unification algorithm</vt:lpstr>
      <vt:lpstr>Principle types</vt:lpstr>
      <vt:lpstr>Implicit type variables</vt:lpstr>
      <vt:lpstr>Let polymorphism</vt:lpstr>
      <vt:lpstr>Motivation: Let polymorphism</vt:lpstr>
      <vt:lpstr>Motivation: Let polymorphism</vt:lpstr>
      <vt:lpstr>To check: let x=t1 in t2</vt:lpstr>
      <vt:lpstr>To check: let x=t1 in t2</vt:lpstr>
      <vt:lpstr>Value restriction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3711</cp:revision>
  <cp:lastPrinted>1601-01-01T00:00:00Z</cp:lastPrinted>
  <dcterms:created xsi:type="dcterms:W3CDTF">1601-01-01T00:00:00Z</dcterms:created>
  <dcterms:modified xsi:type="dcterms:W3CDTF">2022-06-05T01:36:43Z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