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51"/>
  </p:handoutMasterIdLst>
  <p:sldIdLst>
    <p:sldId id="256" r:id="rId2"/>
    <p:sldId id="310" r:id="rId3"/>
    <p:sldId id="311" r:id="rId4"/>
    <p:sldId id="280" r:id="rId5"/>
    <p:sldId id="281" r:id="rId6"/>
    <p:sldId id="283" r:id="rId7"/>
    <p:sldId id="282" r:id="rId8"/>
    <p:sldId id="284" r:id="rId9"/>
    <p:sldId id="313" r:id="rId10"/>
    <p:sldId id="314" r:id="rId11"/>
    <p:sldId id="315" r:id="rId12"/>
    <p:sldId id="316" r:id="rId13"/>
    <p:sldId id="317" r:id="rId14"/>
    <p:sldId id="318" r:id="rId15"/>
    <p:sldId id="288" r:id="rId16"/>
    <p:sldId id="290" r:id="rId17"/>
    <p:sldId id="295" r:id="rId18"/>
    <p:sldId id="292" r:id="rId19"/>
    <p:sldId id="296" r:id="rId20"/>
    <p:sldId id="303" r:id="rId21"/>
    <p:sldId id="304" r:id="rId22"/>
    <p:sldId id="305" r:id="rId23"/>
    <p:sldId id="307" r:id="rId24"/>
    <p:sldId id="320" r:id="rId25"/>
    <p:sldId id="306" r:id="rId26"/>
    <p:sldId id="308" r:id="rId27"/>
    <p:sldId id="309" r:id="rId28"/>
    <p:sldId id="321" r:id="rId29"/>
    <p:sldId id="298" r:id="rId30"/>
    <p:sldId id="299" r:id="rId31"/>
    <p:sldId id="300" r:id="rId32"/>
    <p:sldId id="301" r:id="rId33"/>
    <p:sldId id="322" r:id="rId34"/>
    <p:sldId id="323" r:id="rId35"/>
    <p:sldId id="325" r:id="rId36"/>
    <p:sldId id="332" r:id="rId37"/>
    <p:sldId id="333" r:id="rId38"/>
    <p:sldId id="335" r:id="rId39"/>
    <p:sldId id="336" r:id="rId40"/>
    <p:sldId id="337" r:id="rId41"/>
    <p:sldId id="338" r:id="rId42"/>
    <p:sldId id="339" r:id="rId43"/>
    <p:sldId id="340" r:id="rId44"/>
    <p:sldId id="302" r:id="rId45"/>
    <p:sldId id="319" r:id="rId46"/>
    <p:sldId id="326" r:id="rId47"/>
    <p:sldId id="327" r:id="rId48"/>
    <p:sldId id="329" r:id="rId49"/>
    <p:sldId id="331" r:id="rId5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A72A7E-7E45-4ABB-9D38-22DF4DBBB8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C7A00F5-CDDC-4389-BBD5-4DD0E8C7CD9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92416E3A-BB5D-4A13-A638-E4C97C9F12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201C1F03-5C39-49FD-B7BD-C13D9E69718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6DA87D-7B7B-4DBD-98D8-C1B3FFC385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8D945A6-A118-4CED-86F1-FA7F53F53D2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BA691C2-A1B9-4FF5-9C7F-EBAF25C02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C92D160-4025-4A9E-BF1C-2104C716E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F2731F50-E241-4612-92BB-9BCA95D00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C1CA38F-78AE-4ED4-AC27-5B2314CC78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F423C3-7245-4B4F-B3B9-1B3E17E5E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F2F40E1-AEA8-4A3D-9E96-5B4BBB62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46285F72-4956-4A86-830E-206F93641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A1DEC93A-9452-481F-895C-5567D00A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95E5D8-33A6-4C9E-B0BB-6A3B66FAC7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B58C59FD-46C3-4F45-825D-D888F898DB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61A7CE3A-F18A-4504-9481-7E7F058E1F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8B61F670-C305-4B9C-8B0C-6E3B702A8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6C813E62-13EA-4C34-99B0-5B0014CC0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A4DD0C4C-84B8-4BA0-A87C-F4421B322E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B44DD29-EBCA-4FF1-B7D7-C2DAF3D6793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EF6DC-F49E-4DC4-9C1A-1611F34A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ED3E4C-BA6B-40B9-8856-38B9E30C9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80E7A1-9B98-4898-AC22-099BFF96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9A4401-BB12-4E94-A574-40DF052DD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53D136-1D23-4782-9D8B-0929FBD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2618F2-2F78-4AEA-A2AD-1872546BA2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07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C0F1C1-8820-4D74-B295-B6E2D131A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CC33F07-E8A9-461E-BE6F-168CAD3DC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E4A45-FFEB-4AC6-9F3A-F05DD4A9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B0231C-66E9-4906-A033-C8F79B7A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94153-7338-4E55-B1B0-53292DD0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2C0ECD-4225-417E-9872-3259907D9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1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7AF4D-5C48-4CF2-8CCC-D37FA840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7E65D-6ACF-484E-B207-E91799C84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2478C-D480-43ED-BCD6-3041B21C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126AAC-82CB-4817-B0A7-01009E3A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459A54-7140-449B-BFE3-76CE7326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FD25FF-4761-4431-AF00-C7219C9842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752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F1D62-88D2-4095-A1EA-65387221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25D2DC-9967-43BC-A604-99649DF16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AB16D-6C79-43B7-B047-4D714EC3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B2A82-0C5F-4D2F-8122-7F5D42AE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CC04E-43CF-457A-8147-190F4761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5FBFC7-21CB-4E9D-B8E9-7D76D9AF8B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769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9623C-B061-4D1F-9F68-CF394212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E1225-075B-4C5F-BBBC-7FB44784C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13EE0E-5292-4D83-8201-7D36BD511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492D89-E50A-4827-BF0B-3934E5B4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B48678-1718-47D1-AD67-1EEC33A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0A98F0-E71A-4701-BAB7-432B0AA4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B6FEB-89D7-48D0-A20C-3AD378BAFF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908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4C0FB-3C5E-4375-B9EA-F265E3ECB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356506-DFC1-4A37-830E-1D407E4D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BAD18C-3D42-4C69-B3EA-0202312C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137EF0-1545-48ED-A966-0F76FBB4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5D9B6B-1188-4366-ACE2-A75A0C899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405EA1-1188-41C0-AE7E-76E4CCB7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F43990-67CA-4735-A0B7-F38A7B17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F9972-8170-439A-AF28-4AF8FEE8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1927B-CCAA-46D6-8933-0479C54BB9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78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9451D-2496-45AD-97A2-9F6DD008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6A1D5-9D0B-4E3B-8086-DD4BEEF6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AF9C91-5EA2-48A6-B016-8D5F95E2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8DC9D0-CEF6-4E61-81DE-CEEA3B2A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6C8B03-D5F6-4FD6-B04B-331750E7CE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08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BF35EB-D486-4BCC-9C94-B6924F5A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991CA9-E484-4352-8FD2-6C4650B6C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1DA879-6771-4C70-A409-3CA3D116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F734DA-BBA3-47F9-8C8D-7BE2E9E649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614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66E01-2DA1-4142-A222-1C203276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6229E-830E-4E3E-80E5-04052959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0E198A-AB5A-4F1E-AAB9-AE1FC59F4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AA3949-E31B-469A-A312-9AF31512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C3B901-403C-4798-94A7-6293074B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06DF4B-396A-48CB-94EB-8B241048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69B1E-5332-4468-B1A1-6B2F8DA36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74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6AC33-DD31-4C1B-9CB6-6D941FD1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746DB6-E5E5-425B-8CB4-12D60A44C3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79C566-6DF3-45A2-BA3B-9B8377F49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B4B412-9BCF-45C0-B796-573ED720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EA8F4-147E-488A-BA5A-8075CD204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84033-B9C6-4250-BDFB-86558FB5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DA2DF7-617F-411C-9252-68C39A2EDA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13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F13255-A47B-4E33-9D68-E69E2555FF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51DF42-C8E3-487D-92F8-6B464B9DF6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6C48104-CC14-4EEE-9A84-51385B8F2AF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14777647-6405-45AA-A37E-7EEDD4F50B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56F2570D-1F2B-465A-B999-822FA22A52F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D282841-E286-41D2-A05D-61339B50D1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ECAE876-5F73-4BC9-81B5-758157F72B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34BDDAA6-7BE0-4FE7-B090-0241681283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C80023-4322-4A30-85B9-BA3309B933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ADB8794-FDF4-45D4-8DD4-531B2DD551A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FC14C936-D220-42AF-8DC6-FB34E3B3ED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71D1ECC-B25A-4F36-9876-B56A065CC5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8D58028-EBFB-4E92-A66A-29B5314D10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4B3566F-3695-4B0F-A24D-C80E7F5316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Structures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105956E3-36AA-4BE9-8236-15375C0375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65CB733C-A09B-4EE2-88B6-C3464559D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8AC65B36-97B0-4223-992B-997164E31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5FE6F309-0A26-42BD-BB7E-9AC532CF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8488" name="Rectangle 8">
            <a:extLst>
              <a:ext uri="{FF2B5EF4-FFF2-40B4-BE49-F238E27FC236}">
                <a16:creationId xmlns:a16="http://schemas.microsoft.com/office/drawing/2014/main" id="{CE9C5223-5AF2-4521-A649-CB6ED1B10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8489" name="Rectangle 9">
            <a:extLst>
              <a:ext uri="{FF2B5EF4-FFF2-40B4-BE49-F238E27FC236}">
                <a16:creationId xmlns:a16="http://schemas.microsoft.com/office/drawing/2014/main" id="{00B91A52-F173-4F7D-A540-9AC7DF19B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8490" name="Rectangle 10">
            <a:extLst>
              <a:ext uri="{FF2B5EF4-FFF2-40B4-BE49-F238E27FC236}">
                <a16:creationId xmlns:a16="http://schemas.microsoft.com/office/drawing/2014/main" id="{A3F4D9F3-D99D-473F-AA67-46ACDA6FD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8491" name="Freeform 11">
            <a:extLst>
              <a:ext uri="{FF2B5EF4-FFF2-40B4-BE49-F238E27FC236}">
                <a16:creationId xmlns:a16="http://schemas.microsoft.com/office/drawing/2014/main" id="{6E375E67-A457-4F8E-9AEE-35AC188C284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8492" name="Freeform 12">
            <a:extLst>
              <a:ext uri="{FF2B5EF4-FFF2-40B4-BE49-F238E27FC236}">
                <a16:creationId xmlns:a16="http://schemas.microsoft.com/office/drawing/2014/main" id="{C05FCFFE-7950-446B-ABDC-A4728FF1DE5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8493" name="Group 13">
            <a:extLst>
              <a:ext uri="{FF2B5EF4-FFF2-40B4-BE49-F238E27FC236}">
                <a16:creationId xmlns:a16="http://schemas.microsoft.com/office/drawing/2014/main" id="{9CD92DFA-4E05-4357-91CB-400A32221EA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8494" name="Rectangle 14">
              <a:extLst>
                <a:ext uri="{FF2B5EF4-FFF2-40B4-BE49-F238E27FC236}">
                  <a16:creationId xmlns:a16="http://schemas.microsoft.com/office/drawing/2014/main" id="{EF211919-04FA-4AC2-80D3-8C574519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8495" name="Rectangle 15">
              <a:extLst>
                <a:ext uri="{FF2B5EF4-FFF2-40B4-BE49-F238E27FC236}">
                  <a16:creationId xmlns:a16="http://schemas.microsoft.com/office/drawing/2014/main" id="{D00AC1F5-57AB-4315-999E-86ACE738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>
            <a:extLst>
              <a:ext uri="{FF2B5EF4-FFF2-40B4-BE49-F238E27FC236}">
                <a16:creationId xmlns:a16="http://schemas.microsoft.com/office/drawing/2014/main" id="{FF22A4FB-45D2-4FE6-9220-6A689FAF2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CF01B867-5A4C-445B-854E-A3831BCFB4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9508" name="Group 4">
            <a:extLst>
              <a:ext uri="{FF2B5EF4-FFF2-40B4-BE49-F238E27FC236}">
                <a16:creationId xmlns:a16="http://schemas.microsoft.com/office/drawing/2014/main" id="{A4A4F6E3-16BC-405C-9B51-AEF3838869B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9509" name="Rectangle 5">
              <a:extLst>
                <a:ext uri="{FF2B5EF4-FFF2-40B4-BE49-F238E27FC236}">
                  <a16:creationId xmlns:a16="http://schemas.microsoft.com/office/drawing/2014/main" id="{BBAC5DA7-16B5-47B9-B3D0-C4783F09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49510" name="Rectangle 6">
              <a:extLst>
                <a:ext uri="{FF2B5EF4-FFF2-40B4-BE49-F238E27FC236}">
                  <a16:creationId xmlns:a16="http://schemas.microsoft.com/office/drawing/2014/main" id="{E7CA799B-AC89-404C-B71D-7251AD1D2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49511" name="Rectangle 7">
            <a:extLst>
              <a:ext uri="{FF2B5EF4-FFF2-40B4-BE49-F238E27FC236}">
                <a16:creationId xmlns:a16="http://schemas.microsoft.com/office/drawing/2014/main" id="{722C590C-D798-43D5-8A93-C8A06344C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9512" name="Rectangle 8">
            <a:extLst>
              <a:ext uri="{FF2B5EF4-FFF2-40B4-BE49-F238E27FC236}">
                <a16:creationId xmlns:a16="http://schemas.microsoft.com/office/drawing/2014/main" id="{FE84304B-51AC-4BC6-8E5D-13C1B7969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9513" name="Rectangle 9">
            <a:extLst>
              <a:ext uri="{FF2B5EF4-FFF2-40B4-BE49-F238E27FC236}">
                <a16:creationId xmlns:a16="http://schemas.microsoft.com/office/drawing/2014/main" id="{BD764F5D-DB54-4B1D-A534-3E2530F9E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9514" name="Rectangle 10">
            <a:extLst>
              <a:ext uri="{FF2B5EF4-FFF2-40B4-BE49-F238E27FC236}">
                <a16:creationId xmlns:a16="http://schemas.microsoft.com/office/drawing/2014/main" id="{FFD9E285-070D-4ED5-8400-F2B343C7A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9515" name="Freeform 11">
            <a:extLst>
              <a:ext uri="{FF2B5EF4-FFF2-40B4-BE49-F238E27FC236}">
                <a16:creationId xmlns:a16="http://schemas.microsoft.com/office/drawing/2014/main" id="{877DEB90-05AF-4792-9452-7B67DA14B4A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9516" name="Freeform 12">
            <a:extLst>
              <a:ext uri="{FF2B5EF4-FFF2-40B4-BE49-F238E27FC236}">
                <a16:creationId xmlns:a16="http://schemas.microsoft.com/office/drawing/2014/main" id="{B2788804-515B-45D1-8789-AE1987F83F5F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>
            <a:extLst>
              <a:ext uri="{FF2B5EF4-FFF2-40B4-BE49-F238E27FC236}">
                <a16:creationId xmlns:a16="http://schemas.microsoft.com/office/drawing/2014/main" id="{3E3DD72E-89C2-4791-A0BF-D9F47D9FD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9284CDEE-D3C9-4E5E-BC82-BA3012435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50532" name="Group 4">
            <a:extLst>
              <a:ext uri="{FF2B5EF4-FFF2-40B4-BE49-F238E27FC236}">
                <a16:creationId xmlns:a16="http://schemas.microsoft.com/office/drawing/2014/main" id="{D29A7228-8E31-4007-A513-8DEAA3189B15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0533" name="Rectangle 5">
              <a:extLst>
                <a:ext uri="{FF2B5EF4-FFF2-40B4-BE49-F238E27FC236}">
                  <a16:creationId xmlns:a16="http://schemas.microsoft.com/office/drawing/2014/main" id="{99A21951-1924-4F3A-8C90-1FFE2628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0534" name="Rectangle 6">
              <a:extLst>
                <a:ext uri="{FF2B5EF4-FFF2-40B4-BE49-F238E27FC236}">
                  <a16:creationId xmlns:a16="http://schemas.microsoft.com/office/drawing/2014/main" id="{918C2D67-3631-4DBE-AD49-81267B3D3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0535" name="Rectangle 7">
            <a:extLst>
              <a:ext uri="{FF2B5EF4-FFF2-40B4-BE49-F238E27FC236}">
                <a16:creationId xmlns:a16="http://schemas.microsoft.com/office/drawing/2014/main" id="{F1AB8A97-5A4C-42A9-AE67-2C4B32F6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0536" name="Rectangle 8">
            <a:extLst>
              <a:ext uri="{FF2B5EF4-FFF2-40B4-BE49-F238E27FC236}">
                <a16:creationId xmlns:a16="http://schemas.microsoft.com/office/drawing/2014/main" id="{1F9928E0-A128-425B-A9FB-93AF56689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0537" name="Rectangle 9">
            <a:extLst>
              <a:ext uri="{FF2B5EF4-FFF2-40B4-BE49-F238E27FC236}">
                <a16:creationId xmlns:a16="http://schemas.microsoft.com/office/drawing/2014/main" id="{FF5ADAD6-21EE-4B5F-AAC7-6F9C6605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0538" name="Rectangle 10">
            <a:extLst>
              <a:ext uri="{FF2B5EF4-FFF2-40B4-BE49-F238E27FC236}">
                <a16:creationId xmlns:a16="http://schemas.microsoft.com/office/drawing/2014/main" id="{3A9CCE2D-C883-4D84-97BC-AA869D983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0539" name="Freeform 11">
            <a:extLst>
              <a:ext uri="{FF2B5EF4-FFF2-40B4-BE49-F238E27FC236}">
                <a16:creationId xmlns:a16="http://schemas.microsoft.com/office/drawing/2014/main" id="{324DFCF0-49A8-4DAF-A73D-D9C17615F09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0540" name="Freeform 12">
            <a:extLst>
              <a:ext uri="{FF2B5EF4-FFF2-40B4-BE49-F238E27FC236}">
                <a16:creationId xmlns:a16="http://schemas.microsoft.com/office/drawing/2014/main" id="{2938A332-97D1-454C-9FD3-0FD0726AFDB8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DC2A82A6-F388-4C97-9BDF-411C7ECDB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716D147F-830B-46EB-B083-028E7618A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pt_ create(3, 4);</a:t>
            </a:r>
          </a:p>
        </p:txBody>
      </p:sp>
      <p:grpSp>
        <p:nvGrpSpPr>
          <p:cNvPr id="151556" name="Group 4">
            <a:extLst>
              <a:ext uri="{FF2B5EF4-FFF2-40B4-BE49-F238E27FC236}">
                <a16:creationId xmlns:a16="http://schemas.microsoft.com/office/drawing/2014/main" id="{A7B5BADF-5A26-42CE-8AF1-03BC54AAD481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51557" name="Rectangle 5">
              <a:extLst>
                <a:ext uri="{FF2B5EF4-FFF2-40B4-BE49-F238E27FC236}">
                  <a16:creationId xmlns:a16="http://schemas.microsoft.com/office/drawing/2014/main" id="{636D9BAB-3765-4C55-91A1-E90C97A6E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58" name="Rectangle 6">
              <a:extLst>
                <a:ext uri="{FF2B5EF4-FFF2-40B4-BE49-F238E27FC236}">
                  <a16:creationId xmlns:a16="http://schemas.microsoft.com/office/drawing/2014/main" id="{B70B2348-CDEB-44EB-BC38-455B48FFA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2665AAEB-BF15-491C-B7A4-CA08DB663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61FF0714-43EE-4C38-A718-8B5663405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51561" name="Rectangle 9">
            <a:extLst>
              <a:ext uri="{FF2B5EF4-FFF2-40B4-BE49-F238E27FC236}">
                <a16:creationId xmlns:a16="http://schemas.microsoft.com/office/drawing/2014/main" id="{AAFD1A7D-4F26-4F6D-8A55-FB2C0415A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51562" name="Rectangle 10">
            <a:extLst>
              <a:ext uri="{FF2B5EF4-FFF2-40B4-BE49-F238E27FC236}">
                <a16:creationId xmlns:a16="http://schemas.microsoft.com/office/drawing/2014/main" id="{5F2DA0F9-1661-4583-9CC7-B0007ED13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51563" name="Freeform 11">
            <a:extLst>
              <a:ext uri="{FF2B5EF4-FFF2-40B4-BE49-F238E27FC236}">
                <a16:creationId xmlns:a16="http://schemas.microsoft.com/office/drawing/2014/main" id="{EA9A1CA7-6875-453C-9E45-1AABCAE907E7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1564" name="Freeform 12">
            <a:extLst>
              <a:ext uri="{FF2B5EF4-FFF2-40B4-BE49-F238E27FC236}">
                <a16:creationId xmlns:a16="http://schemas.microsoft.com/office/drawing/2014/main" id="{15F2C09F-E092-4CEB-A6F2-2910E5109A1D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1565" name="Group 13">
            <a:extLst>
              <a:ext uri="{FF2B5EF4-FFF2-40B4-BE49-F238E27FC236}">
                <a16:creationId xmlns:a16="http://schemas.microsoft.com/office/drawing/2014/main" id="{4B3682CA-BBE1-4AFE-9405-C75B4852959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1566" name="Rectangle 14">
              <a:extLst>
                <a:ext uri="{FF2B5EF4-FFF2-40B4-BE49-F238E27FC236}">
                  <a16:creationId xmlns:a16="http://schemas.microsoft.com/office/drawing/2014/main" id="{E137FC6C-8210-478A-8F5E-B3FC04923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1567" name="Rectangle 15">
              <a:extLst>
                <a:ext uri="{FF2B5EF4-FFF2-40B4-BE49-F238E27FC236}">
                  <a16:creationId xmlns:a16="http://schemas.microsoft.com/office/drawing/2014/main" id="{A2D2EA36-E42F-49F0-A0E3-2C189AC3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1569" name="Freeform 17">
            <a:extLst>
              <a:ext uri="{FF2B5EF4-FFF2-40B4-BE49-F238E27FC236}">
                <a16:creationId xmlns:a16="http://schemas.microsoft.com/office/drawing/2014/main" id="{1F4B6A9C-7C80-4A74-A140-5C355D147502}"/>
              </a:ext>
            </a:extLst>
          </p:cNvPr>
          <p:cNvSpPr>
            <a:spLocks/>
          </p:cNvSpPr>
          <p:nvPr/>
        </p:nvSpPr>
        <p:spPr bwMode="auto">
          <a:xfrm>
            <a:off x="5105400" y="4114800"/>
            <a:ext cx="533400" cy="533400"/>
          </a:xfrm>
          <a:custGeom>
            <a:avLst/>
            <a:gdLst>
              <a:gd name="T0" fmla="*/ 336 w 336"/>
              <a:gd name="T1" fmla="*/ 0 h 336"/>
              <a:gd name="T2" fmla="*/ 96 w 336"/>
              <a:gd name="T3" fmla="*/ 144 h 336"/>
              <a:gd name="T4" fmla="*/ 0 w 336"/>
              <a:gd name="T5" fmla="*/ 336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36" h="336">
                <a:moveTo>
                  <a:pt x="336" y="0"/>
                </a:moveTo>
                <a:cubicBezTo>
                  <a:pt x="244" y="44"/>
                  <a:pt x="152" y="88"/>
                  <a:pt x="96" y="144"/>
                </a:cubicBezTo>
                <a:cubicBezTo>
                  <a:pt x="40" y="200"/>
                  <a:pt x="16" y="304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78B0D0DE-DE66-4071-B18E-DD513DBB3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5F20B2F-8BFD-48F7-8F3B-EABC52A66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pt_ create(3, 4);</a:t>
            </a:r>
          </a:p>
        </p:txBody>
      </p:sp>
      <p:grpSp>
        <p:nvGrpSpPr>
          <p:cNvPr id="152589" name="Group 13">
            <a:extLst>
              <a:ext uri="{FF2B5EF4-FFF2-40B4-BE49-F238E27FC236}">
                <a16:creationId xmlns:a16="http://schemas.microsoft.com/office/drawing/2014/main" id="{8E6B7F53-4CA7-4E5B-A67D-2754D10D6A70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648200"/>
            <a:ext cx="1066800" cy="1066800"/>
            <a:chOff x="4800" y="2256"/>
            <a:chExt cx="672" cy="672"/>
          </a:xfrm>
        </p:grpSpPr>
        <p:sp>
          <p:nvSpPr>
            <p:cNvPr id="152590" name="Rectangle 14">
              <a:extLst>
                <a:ext uri="{FF2B5EF4-FFF2-40B4-BE49-F238E27FC236}">
                  <a16:creationId xmlns:a16="http://schemas.microsoft.com/office/drawing/2014/main" id="{04BA9242-16AC-49BB-9262-E173FCE65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52591" name="Rectangle 15">
              <a:extLst>
                <a:ext uri="{FF2B5EF4-FFF2-40B4-BE49-F238E27FC236}">
                  <a16:creationId xmlns:a16="http://schemas.microsoft.com/office/drawing/2014/main" id="{856F4615-41D7-4AF2-AFA6-E1ADD5FD2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52593" name="Text Box 17">
            <a:extLst>
              <a:ext uri="{FF2B5EF4-FFF2-40B4-BE49-F238E27FC236}">
                <a16:creationId xmlns:a16="http://schemas.microsoft.com/office/drawing/2014/main" id="{35D265CF-8428-45C7-9C2B-E36124208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48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p</a:t>
            </a:r>
          </a:p>
        </p:txBody>
      </p:sp>
      <p:sp>
        <p:nvSpPr>
          <p:cNvPr id="152594" name="Rectangle 18">
            <a:extLst>
              <a:ext uri="{FF2B5EF4-FFF2-40B4-BE49-F238E27FC236}">
                <a16:creationId xmlns:a16="http://schemas.microsoft.com/office/drawing/2014/main" id="{F2D6F0EB-22D3-4879-ACDB-21E3BA146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EF835C0-5060-40E8-84EC-88DFEFA71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F7EA4A9A-1075-43E7-ABD1-145E558B1B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as Functions Arguments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38F3DF94-92D8-4A04-8EDB-61D9BA68D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Like the structure return value, passing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structures to functions copy the whole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field-by-field (call-by-value):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mult2(struct Point2d pt){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*= 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mult2(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initPt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behave like the previous example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  <p:grpSp>
        <p:nvGrpSpPr>
          <p:cNvPr id="119815" name="Group 7">
            <a:extLst>
              <a:ext uri="{FF2B5EF4-FFF2-40B4-BE49-F238E27FC236}">
                <a16:creationId xmlns:a16="http://schemas.microsoft.com/office/drawing/2014/main" id="{2816E313-1177-4D6D-BC07-E985F4A3B6FC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486400"/>
            <a:ext cx="1066800" cy="1066800"/>
            <a:chOff x="4800" y="2256"/>
            <a:chExt cx="672" cy="672"/>
          </a:xfrm>
        </p:grpSpPr>
        <p:sp>
          <p:nvSpPr>
            <p:cNvPr id="119816" name="Rectangle 8">
              <a:extLst>
                <a:ext uri="{FF2B5EF4-FFF2-40B4-BE49-F238E27FC236}">
                  <a16:creationId xmlns:a16="http://schemas.microsoft.com/office/drawing/2014/main" id="{9BC774CB-D212-465C-8DB9-657AEAFB8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19817" name="Rectangle 9">
              <a:extLst>
                <a:ext uri="{FF2B5EF4-FFF2-40B4-BE49-F238E27FC236}">
                  <a16:creationId xmlns:a16="http://schemas.microsoft.com/office/drawing/2014/main" id="{65BE3B99-43AF-4B9F-BF58-61E923434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40AEF2CC-8791-494F-A694-70DF7C06E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178B719-4EB3-47C3-A32B-8CD04FD18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Structures returned from function and passed to functions are call-by-value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 a simple style of functional programming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result in elegant and easy-to-reason code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ideas from functional languages (lisp, ML, F#), but may also be useful in imperative and OO languages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 may be too inefficient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stupidly copy a big value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semantics inconsistent with array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Next, we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d discuss a more imperative style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Update in place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B1FF265A-CA03-498B-9687-3B6DA6CE7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Structures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41EE6CBF-4DE8-4AC4-84F9-385690854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Pointers to structures are just like pointers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any other kind of data: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*pt;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declares pt to be a pointer to a structure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ponit2d, which looks like: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reference x and y, we use: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(*pt).x;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(*pt).y;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a more concise shorthand: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pt-&gt;x;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pt-&gt;y;</a:t>
            </a:r>
            <a:endParaRPr lang="en-US" altLang="zh-CN" sz="2000" dirty="0">
              <a:solidFill>
                <a:srgbClr val="0432FF"/>
              </a:solidFill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E8F5B516-5E9F-4394-AEDC-6761714B7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410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pt</a:t>
            </a:r>
          </a:p>
        </p:txBody>
      </p:sp>
      <p:grpSp>
        <p:nvGrpSpPr>
          <p:cNvPr id="126981" name="Group 5">
            <a:extLst>
              <a:ext uri="{FF2B5EF4-FFF2-40B4-BE49-F238E27FC236}">
                <a16:creationId xmlns:a16="http://schemas.microsoft.com/office/drawing/2014/main" id="{E610CFC0-57E0-4E90-832C-5F55AA9E6612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4191000"/>
            <a:ext cx="1066800" cy="1066800"/>
            <a:chOff x="4800" y="2256"/>
            <a:chExt cx="672" cy="672"/>
          </a:xfrm>
        </p:grpSpPr>
        <p:sp>
          <p:nvSpPr>
            <p:cNvPr id="126982" name="Rectangle 6">
              <a:extLst>
                <a:ext uri="{FF2B5EF4-FFF2-40B4-BE49-F238E27FC236}">
                  <a16:creationId xmlns:a16="http://schemas.microsoft.com/office/drawing/2014/main" id="{0BDFE41C-11AD-4066-9339-48363BAD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26983" name="Rectangle 7">
              <a:extLst>
                <a:ext uri="{FF2B5EF4-FFF2-40B4-BE49-F238E27FC236}">
                  <a16:creationId xmlns:a16="http://schemas.microsoft.com/office/drawing/2014/main" id="{B1AD56D0-93C5-400B-B8CA-F7536E6A1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y==4</a:t>
              </a:r>
            </a:p>
          </p:txBody>
        </p:sp>
      </p:grpSp>
      <p:sp>
        <p:nvSpPr>
          <p:cNvPr id="126985" name="Freeform 9">
            <a:extLst>
              <a:ext uri="{FF2B5EF4-FFF2-40B4-BE49-F238E27FC236}">
                <a16:creationId xmlns:a16="http://schemas.microsoft.com/office/drawing/2014/main" id="{D33182A6-FA58-4441-B490-B1C2914C32BC}"/>
              </a:ext>
            </a:extLst>
          </p:cNvPr>
          <p:cNvSpPr>
            <a:spLocks/>
          </p:cNvSpPr>
          <p:nvPr/>
        </p:nvSpPr>
        <p:spPr bwMode="auto">
          <a:xfrm>
            <a:off x="6858000" y="4419600"/>
            <a:ext cx="914400" cy="1295400"/>
          </a:xfrm>
          <a:custGeom>
            <a:avLst/>
            <a:gdLst>
              <a:gd name="T0" fmla="*/ 0 w 576"/>
              <a:gd name="T1" fmla="*/ 816 h 816"/>
              <a:gd name="T2" fmla="*/ 288 w 576"/>
              <a:gd name="T3" fmla="*/ 624 h 816"/>
              <a:gd name="T4" fmla="*/ 192 w 576"/>
              <a:gd name="T5" fmla="*/ 144 h 816"/>
              <a:gd name="T6" fmla="*/ 576 w 576"/>
              <a:gd name="T7" fmla="*/ 0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76" h="816">
                <a:moveTo>
                  <a:pt x="0" y="816"/>
                </a:moveTo>
                <a:cubicBezTo>
                  <a:pt x="128" y="776"/>
                  <a:pt x="256" y="736"/>
                  <a:pt x="288" y="624"/>
                </a:cubicBezTo>
                <a:cubicBezTo>
                  <a:pt x="320" y="512"/>
                  <a:pt x="144" y="248"/>
                  <a:pt x="192" y="144"/>
                </a:cubicBezTo>
                <a:cubicBezTo>
                  <a:pt x="240" y="40"/>
                  <a:pt x="512" y="24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5F6DDC0B-DAA5-4F5D-997D-DC44DC15FB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Pointers as Functions Arguments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25E1FE1-F1B5-4307-B70E-C8C89AC60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passing address 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mult2(struct Point2d *pt){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-&gt;x *= 2;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-&gt;y *=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call (no return value):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mult2(&amp;p);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Analysis leave to you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A2DF9FBD-9DA5-4BBB-928C-00334C2F5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Self-referential Structures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1B94AFF8-93ED-4A59-A6DF-FE4564BD5E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With structures pointer mechanism,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write self-referential structures (structures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fields point to same type of structures):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data;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28004" name="Group 4">
            <a:extLst>
              <a:ext uri="{FF2B5EF4-FFF2-40B4-BE49-F238E27FC236}">
                <a16:creationId xmlns:a16="http://schemas.microsoft.com/office/drawing/2014/main" id="{F89C72C7-875D-4B3B-A576-F90ADAC4DF3E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5257800"/>
            <a:ext cx="1066800" cy="1066800"/>
            <a:chOff x="4800" y="2256"/>
            <a:chExt cx="672" cy="672"/>
          </a:xfrm>
        </p:grpSpPr>
        <p:sp>
          <p:nvSpPr>
            <p:cNvPr id="128005" name="Rectangle 5">
              <a:extLst>
                <a:ext uri="{FF2B5EF4-FFF2-40B4-BE49-F238E27FC236}">
                  <a16:creationId xmlns:a16="http://schemas.microsoft.com/office/drawing/2014/main" id="{85DC9291-0795-40CA-9ACF-2823CB921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6" name="Rectangle 6">
              <a:extLst>
                <a:ext uri="{FF2B5EF4-FFF2-40B4-BE49-F238E27FC236}">
                  <a16:creationId xmlns:a16="http://schemas.microsoft.com/office/drawing/2014/main" id="{6336F2C4-F799-4E64-897F-FB71D308A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07" name="Group 7">
            <a:extLst>
              <a:ext uri="{FF2B5EF4-FFF2-40B4-BE49-F238E27FC236}">
                <a16:creationId xmlns:a16="http://schemas.microsoft.com/office/drawing/2014/main" id="{FE14A3D8-2588-4D97-B31F-033EBF00B52D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5257800"/>
            <a:ext cx="1066800" cy="1066800"/>
            <a:chOff x="4800" y="2256"/>
            <a:chExt cx="672" cy="672"/>
          </a:xfrm>
        </p:grpSpPr>
        <p:sp>
          <p:nvSpPr>
            <p:cNvPr id="128008" name="Rectangle 8">
              <a:extLst>
                <a:ext uri="{FF2B5EF4-FFF2-40B4-BE49-F238E27FC236}">
                  <a16:creationId xmlns:a16="http://schemas.microsoft.com/office/drawing/2014/main" id="{83C600F9-F1F5-4134-8AD4-AA12B6EA7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09" name="Rectangle 9">
              <a:extLst>
                <a:ext uri="{FF2B5EF4-FFF2-40B4-BE49-F238E27FC236}">
                  <a16:creationId xmlns:a16="http://schemas.microsoft.com/office/drawing/2014/main" id="{4D74BEA3-C07E-482C-8985-81729DE5A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128010" name="Group 10">
            <a:extLst>
              <a:ext uri="{FF2B5EF4-FFF2-40B4-BE49-F238E27FC236}">
                <a16:creationId xmlns:a16="http://schemas.microsoft.com/office/drawing/2014/main" id="{9E8204D9-634A-4C84-AA5D-40516BD49B60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257800"/>
            <a:ext cx="1066800" cy="1066800"/>
            <a:chOff x="4800" y="2256"/>
            <a:chExt cx="672" cy="672"/>
          </a:xfrm>
        </p:grpSpPr>
        <p:sp>
          <p:nvSpPr>
            <p:cNvPr id="128011" name="Rectangle 11">
              <a:extLst>
                <a:ext uri="{FF2B5EF4-FFF2-40B4-BE49-F238E27FC236}">
                  <a16:creationId xmlns:a16="http://schemas.microsoft.com/office/drawing/2014/main" id="{6C1E44EE-9267-488C-9D89-2794F84EA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128012" name="Rectangle 12">
              <a:extLst>
                <a:ext uri="{FF2B5EF4-FFF2-40B4-BE49-F238E27FC236}">
                  <a16:creationId xmlns:a16="http://schemas.microsoft.com/office/drawing/2014/main" id="{F2014A8A-22E9-470E-923F-9D4A2E8F5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cxnSp>
        <p:nvCxnSpPr>
          <p:cNvPr id="128014" name="AutoShape 14">
            <a:extLst>
              <a:ext uri="{FF2B5EF4-FFF2-40B4-BE49-F238E27FC236}">
                <a16:creationId xmlns:a16="http://schemas.microsoft.com/office/drawing/2014/main" id="{EC272FE1-F9FA-458F-9A1C-E0E8A0EC48A4}"/>
              </a:ext>
            </a:extLst>
          </p:cNvPr>
          <p:cNvCxnSpPr>
            <a:cxnSpLocks noChangeShapeType="1"/>
            <a:stCxn id="128006" idx="3"/>
            <a:endCxn id="128008" idx="1"/>
          </p:cNvCxnSpPr>
          <p:nvPr/>
        </p:nvCxnSpPr>
        <p:spPr bwMode="auto">
          <a:xfrm flipV="1">
            <a:off x="3048000" y="5524500"/>
            <a:ext cx="9144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5" name="AutoShape 15">
            <a:extLst>
              <a:ext uri="{FF2B5EF4-FFF2-40B4-BE49-F238E27FC236}">
                <a16:creationId xmlns:a16="http://schemas.microsoft.com/office/drawing/2014/main" id="{43C6CF88-4D0B-4B49-AF14-DCFC48F8A663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29200" y="5486400"/>
            <a:ext cx="914400" cy="533400"/>
          </a:xfrm>
          <a:prstGeom prst="curvedConnector3">
            <a:avLst>
              <a:gd name="adj1" fmla="val 4843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016" name="AutoShape 16">
            <a:extLst>
              <a:ext uri="{FF2B5EF4-FFF2-40B4-BE49-F238E27FC236}">
                <a16:creationId xmlns:a16="http://schemas.microsoft.com/office/drawing/2014/main" id="{AF94CEAB-A570-42FB-94C5-952D1D3A5DAF}"/>
              </a:ext>
            </a:extLst>
          </p:cNvPr>
          <p:cNvCxnSpPr>
            <a:cxnSpLocks noChangeShapeType="1"/>
            <a:endCxn id="128011" idx="0"/>
          </p:cNvCxnSpPr>
          <p:nvPr/>
        </p:nvCxnSpPr>
        <p:spPr bwMode="auto">
          <a:xfrm rot="5400000" flipH="1">
            <a:off x="6362700" y="5372100"/>
            <a:ext cx="762000" cy="533400"/>
          </a:xfrm>
          <a:prstGeom prst="curvedConnector5">
            <a:avLst>
              <a:gd name="adj1" fmla="val 15000"/>
              <a:gd name="adj2" fmla="val -42856"/>
              <a:gd name="adj3" fmla="val 13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6EEB1F0-7F8E-47CD-A4B3-7E0378970A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need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Structure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?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D68ABEAB-17C9-4FBE-B60D-A7DAB879B7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So far,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discussed two kinds of data:</a:t>
            </a:r>
          </a:p>
          <a:p>
            <a:pPr lvl="1"/>
            <a:r>
              <a:rPr lang="en-US" altLang="zh-CN"/>
              <a:t>Simple: char, int, long, double, etc.</a:t>
            </a:r>
          </a:p>
          <a:p>
            <a:pPr lvl="1"/>
            <a:r>
              <a:rPr lang="en-US" altLang="zh-CN"/>
              <a:t>Scalar: array, pointer, etc.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inconvenient in some applications:</a:t>
            </a:r>
          </a:p>
          <a:p>
            <a:pPr lvl="1"/>
            <a:r>
              <a:rPr lang="en-US" altLang="zh-CN"/>
              <a:t>See next slides for an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B97A2DB-8F07-4795-8467-1CFE3BEFF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530D9167-3F3E-4C66-978D-A0F8D3CEE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</a:t>
            </a:r>
            <a:r>
              <a:rPr lang="en-US" altLang="zh-CN" i="1"/>
              <a:t>union</a:t>
            </a:r>
            <a:r>
              <a:rPr lang="en-US" altLang="zh-CN"/>
              <a:t> may hold (at different times) objects of different types and sizes</a:t>
            </a:r>
          </a:p>
          <a:p>
            <a:pPr lvl="1"/>
            <a:r>
              <a:rPr lang="en-US" altLang="zh-CN"/>
              <a:t>compilers take care of the space allocation, alignment, etc.</a:t>
            </a:r>
          </a:p>
          <a:p>
            <a:pPr lvl="1"/>
            <a:r>
              <a:rPr lang="en-US" altLang="zh-CN"/>
              <a:t>Unions provide a way to manipulate different kinds of data in a single area of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2BE7E6EA-8A4B-41D8-BBF7-9C4F4923C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76CECCC3-6CA7-4E4F-AF9B-58160BB4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  <a:endParaRPr lang="en-US" altLang="zh-CN" sz="2000" dirty="0">
              <a:latin typeface="Courier New" panose="02070309020205020404" pitchFamily="49" charset="0"/>
            </a:endParaRPr>
          </a:p>
        </p:txBody>
      </p:sp>
      <p:grpSp>
        <p:nvGrpSpPr>
          <p:cNvPr id="137220" name="Group 4">
            <a:extLst>
              <a:ext uri="{FF2B5EF4-FFF2-40B4-BE49-F238E27FC236}">
                <a16:creationId xmlns:a16="http://schemas.microsoft.com/office/drawing/2014/main" id="{476D5CFD-23FF-43E2-99DE-FD5C54F16D5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7221" name="Rectangle 5">
              <a:extLst>
                <a:ext uri="{FF2B5EF4-FFF2-40B4-BE49-F238E27FC236}">
                  <a16:creationId xmlns:a16="http://schemas.microsoft.com/office/drawing/2014/main" id="{9FF102C6-8F0C-43F1-BCC3-70E234FA6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 a[0]</a:t>
              </a:r>
            </a:p>
          </p:txBody>
        </p:sp>
        <p:sp>
          <p:nvSpPr>
            <p:cNvPr id="137222" name="Rectangle 6">
              <a:extLst>
                <a:ext uri="{FF2B5EF4-FFF2-40B4-BE49-F238E27FC236}">
                  <a16:creationId xmlns:a16="http://schemas.microsoft.com/office/drawing/2014/main" id="{A86AEC9C-63CE-4F95-A365-1117E5ED7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A1E3ED9-9041-46CE-88B2-A64CCF340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3AB12C77-329C-450E-9D71-45105204AD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declares 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union of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[1] = 99;  </a:t>
            </a: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latin typeface="Courier New" panose="02070309020205020404" pitchFamily="49" charset="0"/>
              </a:rPr>
              <a:t> == ???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8C551FF2-5A87-4E29-8548-C85383F711F2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43D51CA2-DA31-4D19-8771-34F27AB4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FE815BB0-7182-4323-B463-C7D5ED249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E2BBED88-C768-4FDF-A0FD-0155CF692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D67C53C-72EE-491E-8874-2D316A05B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union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declares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latin typeface="Courier New" panose="02070309020205020404" pitchFamily="49" charset="0"/>
              </a:rPr>
              <a:t> to have two 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latin typeface="Courier New" panose="02070309020205020404" pitchFamily="49" charset="0"/>
              </a:rPr>
              <a:t> and int array a of length 2.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u.i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77;;</a:t>
            </a:r>
          </a:p>
          <a:p>
            <a:pPr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latin typeface="Courier New" panose="02070309020205020404" pitchFamily="49" charset="0"/>
              </a:rPr>
              <a:t>[0] = ???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u.a</a:t>
            </a:r>
            <a:r>
              <a:rPr lang="en-US" altLang="zh-CN" sz="2000" b="1" dirty="0">
                <a:latin typeface="Courier New" panose="02070309020205020404" pitchFamily="49" charset="0"/>
              </a:rPr>
              <a:t>[1] = ???</a:t>
            </a:r>
          </a:p>
        </p:txBody>
      </p:sp>
      <p:grpSp>
        <p:nvGrpSpPr>
          <p:cNvPr id="140292" name="Group 4">
            <a:extLst>
              <a:ext uri="{FF2B5EF4-FFF2-40B4-BE49-F238E27FC236}">
                <a16:creationId xmlns:a16="http://schemas.microsoft.com/office/drawing/2014/main" id="{0B3461A3-846B-4459-86D1-87D17DB6C0E7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40293" name="Rectangle 5">
              <a:extLst>
                <a:ext uri="{FF2B5EF4-FFF2-40B4-BE49-F238E27FC236}">
                  <a16:creationId xmlns:a16="http://schemas.microsoft.com/office/drawing/2014/main" id="{A3F18F5B-7944-4B98-95D6-DD3A10390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0294" name="Rectangle 6">
              <a:extLst>
                <a:ext uri="{FF2B5EF4-FFF2-40B4-BE49-F238E27FC236}">
                  <a16:creationId xmlns:a16="http://schemas.microsoft.com/office/drawing/2014/main" id="{50AD786E-3053-4080-AC2F-D6133E785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6727FF7C-FF92-42E4-888F-9880AEEC5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DAD5933-74EE-46E7-9A59-2F3623CF8E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sample union type: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a[2];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Even worse. What if we write an “output”?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output(union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x){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(“%d\n”,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or: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(“[%d, %d]\n”,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4628" name="Group 4">
            <a:extLst>
              <a:ext uri="{FF2B5EF4-FFF2-40B4-BE49-F238E27FC236}">
                <a16:creationId xmlns:a16="http://schemas.microsoft.com/office/drawing/2014/main" id="{AF1C5931-A45B-4B05-816E-75D341325033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819400"/>
            <a:ext cx="1066800" cy="1066800"/>
            <a:chOff x="4800" y="2256"/>
            <a:chExt cx="672" cy="672"/>
          </a:xfrm>
        </p:grpSpPr>
        <p:sp>
          <p:nvSpPr>
            <p:cNvPr id="154629" name="Rectangle 5">
              <a:extLst>
                <a:ext uri="{FF2B5EF4-FFF2-40B4-BE49-F238E27FC236}">
                  <a16:creationId xmlns:a16="http://schemas.microsoft.com/office/drawing/2014/main" id="{5A36E433-0BFC-46A3-9A68-8F49729FBF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4630" name="Rectangle 6">
              <a:extLst>
                <a:ext uri="{FF2B5EF4-FFF2-40B4-BE49-F238E27FC236}">
                  <a16:creationId xmlns:a16="http://schemas.microsoft.com/office/drawing/2014/main" id="{2FC7A30C-11D4-4E81-A7F7-62E0C9F59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1FD5F9BF-AF91-4FB0-8270-F2D3D180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 on Union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CAAED5F8-DE12-4CDA-9850-22DCCBF41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Union gives us a magical bag to let us bypass the C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type system</a:t>
            </a:r>
          </a:p>
          <a:p>
            <a:pPr lvl="1"/>
            <a:r>
              <a:rPr lang="en-US" altLang="zh-CN"/>
              <a:t>store an integer, but take out an array</a:t>
            </a:r>
          </a:p>
          <a:p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the programmers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 responsibility to keep union data consistent</a:t>
            </a:r>
          </a:p>
          <a:p>
            <a:pPr lvl="1"/>
            <a:r>
              <a:rPr lang="en-US" altLang="zh-CN"/>
              <a:t>But what if the union value is written by others or from a library, which we may know nothing about?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49CAA18-9C00-4918-B5C8-2F34193A9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DEE5C3EA-2D3F-4B9A-8B9B-760E71847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distinguish union states, we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annotate unions with an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extra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tag: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S{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{INT, ARRAY} tag;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union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IntOrArray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a[2];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 u;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41323" name="Group 11">
            <a:extLst>
              <a:ext uri="{FF2B5EF4-FFF2-40B4-BE49-F238E27FC236}">
                <a16:creationId xmlns:a16="http://schemas.microsoft.com/office/drawing/2014/main" id="{1E3272CA-4801-4410-AF1E-F16481397CF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3657600"/>
            <a:ext cx="1066800" cy="1600200"/>
            <a:chOff x="4080" y="2304"/>
            <a:chExt cx="672" cy="1008"/>
          </a:xfrm>
        </p:grpSpPr>
        <p:sp>
          <p:nvSpPr>
            <p:cNvPr id="141317" name="Rectangle 5">
              <a:extLst>
                <a:ext uri="{FF2B5EF4-FFF2-40B4-BE49-F238E27FC236}">
                  <a16:creationId xmlns:a16="http://schemas.microsoft.com/office/drawing/2014/main" id="{2C3576B1-1D36-43CD-84DF-84B14FDC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1318" name="Rectangle 6">
              <a:extLst>
                <a:ext uri="{FF2B5EF4-FFF2-40B4-BE49-F238E27FC236}">
                  <a16:creationId xmlns:a16="http://schemas.microsoft.com/office/drawing/2014/main" id="{8B4D6ECB-A304-4A51-907B-52D3D61B4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1322" name="Rectangle 10">
              <a:extLst>
                <a:ext uri="{FF2B5EF4-FFF2-40B4-BE49-F238E27FC236}">
                  <a16:creationId xmlns:a16="http://schemas.microsoft.com/office/drawing/2014/main" id="{F9DA454D-DACC-4568-8280-635F3301A9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EBCD53B0-980C-40CE-9E12-E16434DBD7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41EDC26-F5C9-405E-A9D5-7F6B29E1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for variable temp: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S temp;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we must take care of temp’s tag fields:</a:t>
            </a:r>
          </a:p>
          <a:p>
            <a:pPr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temp.tag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INT;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temp.u.i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99;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to store an array:</a:t>
            </a:r>
          </a:p>
          <a:p>
            <a:pPr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temp.tag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ARRAY;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temp.u.a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[0]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temp.u.a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[1] = 4;</a:t>
            </a:r>
          </a:p>
        </p:txBody>
      </p:sp>
      <p:grpSp>
        <p:nvGrpSpPr>
          <p:cNvPr id="142340" name="Group 4">
            <a:extLst>
              <a:ext uri="{FF2B5EF4-FFF2-40B4-BE49-F238E27FC236}">
                <a16:creationId xmlns:a16="http://schemas.microsoft.com/office/drawing/2014/main" id="{85C1D6DB-06F6-4AEC-A32F-99A6E823B3E2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42341" name="Rectangle 5">
              <a:extLst>
                <a:ext uri="{FF2B5EF4-FFF2-40B4-BE49-F238E27FC236}">
                  <a16:creationId xmlns:a16="http://schemas.microsoft.com/office/drawing/2014/main" id="{5DD15C27-C6AC-4DD5-B8F7-B46F9D3BB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42342" name="Rectangle 6">
              <a:extLst>
                <a:ext uri="{FF2B5EF4-FFF2-40B4-BE49-F238E27FC236}">
                  <a16:creationId xmlns:a16="http://schemas.microsoft.com/office/drawing/2014/main" id="{115484E5-3E97-4AC9-A75E-D4071E9C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42343" name="Rectangle 7">
              <a:extLst>
                <a:ext uri="{FF2B5EF4-FFF2-40B4-BE49-F238E27FC236}">
                  <a16:creationId xmlns:a16="http://schemas.microsoft.com/office/drawing/2014/main" id="{ECE10C4E-275C-463C-B76D-310C91F3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>
            <a:extLst>
              <a:ext uri="{FF2B5EF4-FFF2-40B4-BE49-F238E27FC236}">
                <a16:creationId xmlns:a16="http://schemas.microsoft.com/office/drawing/2014/main" id="{C81C3C10-517A-4912-8601-3213E5CD36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Tagged Union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C7D4C282-6B48-4226-8CA4-B0571A190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data accesses are guarded: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void output(struct S x){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switch(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x.tag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INT: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x.u.i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ARRAY: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(“%d, %d”,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[0],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x.u.a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[1]);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default: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  // error handling…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5652" name="Group 4">
            <a:extLst>
              <a:ext uri="{FF2B5EF4-FFF2-40B4-BE49-F238E27FC236}">
                <a16:creationId xmlns:a16="http://schemas.microsoft.com/office/drawing/2014/main" id="{3CB34017-DD0D-4F87-8C70-DA4FC19FACB5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429000"/>
            <a:ext cx="1066800" cy="1600200"/>
            <a:chOff x="4080" y="2304"/>
            <a:chExt cx="672" cy="1008"/>
          </a:xfrm>
        </p:grpSpPr>
        <p:sp>
          <p:nvSpPr>
            <p:cNvPr id="155653" name="Rectangle 5">
              <a:extLst>
                <a:ext uri="{FF2B5EF4-FFF2-40B4-BE49-F238E27FC236}">
                  <a16:creationId xmlns:a16="http://schemas.microsoft.com/office/drawing/2014/main" id="{9D24837B-60BA-42FA-819B-9B96BEF8F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640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i, a[0]</a:t>
              </a:r>
            </a:p>
          </p:txBody>
        </p:sp>
        <p:sp>
          <p:nvSpPr>
            <p:cNvPr id="155654" name="Rectangle 6">
              <a:extLst>
                <a:ext uri="{FF2B5EF4-FFF2-40B4-BE49-F238E27FC236}">
                  <a16:creationId xmlns:a16="http://schemas.microsoft.com/office/drawing/2014/main" id="{288C1F3C-6EE4-4F20-AEFE-46563F079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a[1]</a:t>
              </a:r>
            </a:p>
          </p:txBody>
        </p:sp>
        <p:sp>
          <p:nvSpPr>
            <p:cNvPr id="155655" name="Rectangle 7">
              <a:extLst>
                <a:ext uri="{FF2B5EF4-FFF2-40B4-BE49-F238E27FC236}">
                  <a16:creationId xmlns:a16="http://schemas.microsoft.com/office/drawing/2014/main" id="{0AD91CCA-C700-4740-8892-129D0A9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304"/>
              <a:ext cx="672" cy="336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tag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351487BC-B0FC-4353-90B7-2B8B95545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FF8A4F56-545E-4B8B-A327-C6E015280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And it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i</a:t>
            </a:r>
            <a:r>
              <a:rPr lang="en-US" altLang="zh-CN" dirty="0"/>
              <a:t>s error-prone and annoying to write long type names.</a:t>
            </a:r>
            <a:r>
              <a:rPr lang="zh-CN" altLang="en-US" dirty="0"/>
              <a:t> </a:t>
            </a:r>
            <a:r>
              <a:rPr lang="en-US" altLang="zh-CN" dirty="0"/>
              <a:t>E.g.,: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*pp;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And even some types are rather crazy: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(*f[10])(int,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int (*f(char c))(int, int);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zh-CN" dirty="0"/>
              <a:t>Are there some better methods?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Yes! It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s the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typedef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C85EF149-CE87-4532-8A1F-C676F3C720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FACD2C7D-9633-4841-9720-B91B9899F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to represent time as year/month/date: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f(){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year1, year2, month, date;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year1 = 2050;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year2 = 2020;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month = 12;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date = 30;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date++; </a:t>
            </a:r>
            <a:r>
              <a:rPr lang="en-US" altLang="zh-CN" sz="2000" b="1" dirty="0">
                <a:latin typeface="Courier New" panose="02070309020205020404" pitchFamily="49" charset="0"/>
              </a:rPr>
              <a:t>// Should we increase year1 or year2?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problem is that there is no logical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connection between them. We need “structure”!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B17722FC-4E75-4037-A004-1B61A1699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A7650D64-6D02-43DD-8147-32CA3DB8B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has a mechanism called “typedef” allowing us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define our own types (abbreviations).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instance: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struct Point2d Point2d_t;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defines “pt2d” to be a type equivalent to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“struct point2d”. And next, “pt2d” could be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used just as any other type: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Point2d_t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3;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4;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85D841C0-72AC-44A2-990A-3D62CC3AF8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DF480A74-5E98-4EA7-B8AA-69A2FBC2B1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Not only structures can be type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defined, but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also any type name, even the pre-defined ones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in 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size_t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55FE6189-621A-4285-82E9-FE3CE56B8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9BAEE50E-002E-4B5A-8C81-F17278B53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(*(*t8[3])())[5];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>
            <a:extLst>
              <a:ext uri="{FF2B5EF4-FFF2-40B4-BE49-F238E27FC236}">
                <a16:creationId xmlns:a16="http://schemas.microsoft.com/office/drawing/2014/main" id="{9AB35700-BB67-4ECD-8CF5-9F80FE8E0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typedef---Define Our Own Types</a:t>
            </a:r>
          </a:p>
        </p:txBody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2731A1FA-557A-4B8B-8A6D-BEDB8F5B5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More examples of typedef: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(*t2)();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**t3;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*t4[10];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(*t5)[10];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*t6();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(*(*t8[3])())[5];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 to read these crazy stuffs?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Next, to show the general principal,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will take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type t7 as a running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6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>
            <a:extLst>
              <a:ext uri="{FF2B5EF4-FFF2-40B4-BE49-F238E27FC236}">
                <a16:creationId xmlns:a16="http://schemas.microsoft.com/office/drawing/2014/main" id="{3908BA51-30C8-4803-ABE4-762B3A280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Inorder Analysis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93420C87-FAEB-4546-A29D-6CFC3AD72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t7 is a function, takes void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 returns a pointer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pointing to an array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storing pointers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pointing to functions (taking void returning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Really annoying! Better solutions? Yes!</a:t>
            </a:r>
          </a:p>
        </p:txBody>
      </p:sp>
      <p:sp>
        <p:nvSpPr>
          <p:cNvPr id="157700" name="Line 4">
            <a:extLst>
              <a:ext uri="{FF2B5EF4-FFF2-40B4-BE49-F238E27FC236}">
                <a16:creationId xmlns:a16="http://schemas.microsoft.com/office/drawing/2014/main" id="{C4B56EBA-F6FE-4044-A05D-F2B04B18CF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1" name="Line 5">
            <a:extLst>
              <a:ext uri="{FF2B5EF4-FFF2-40B4-BE49-F238E27FC236}">
                <a16:creationId xmlns:a16="http://schemas.microsoft.com/office/drawing/2014/main" id="{E00C62E6-2953-43FA-ABFA-D6F50312C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2" name="Line 6">
            <a:extLst>
              <a:ext uri="{FF2B5EF4-FFF2-40B4-BE49-F238E27FC236}">
                <a16:creationId xmlns:a16="http://schemas.microsoft.com/office/drawing/2014/main" id="{2DAD712F-292B-4DE8-B3D6-296DE20FC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3" name="Line 7">
            <a:extLst>
              <a:ext uri="{FF2B5EF4-FFF2-40B4-BE49-F238E27FC236}">
                <a16:creationId xmlns:a16="http://schemas.microsoft.com/office/drawing/2014/main" id="{2F345712-86C6-486B-9D67-04E3DF2589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7704" name="Line 8">
            <a:extLst>
              <a:ext uri="{FF2B5EF4-FFF2-40B4-BE49-F238E27FC236}">
                <a16:creationId xmlns:a16="http://schemas.microsoft.com/office/drawing/2014/main" id="{1375C9BE-4750-4872-987D-12629224F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7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7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7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5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7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7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57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3A6F2CAA-AAFD-408F-B3A4-179387115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Preorder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8B6567B4-6113-4FF9-9547-2BADC21D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(*(*t7())[])();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Step by step: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char (*t71)();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t71 t72[];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t72 *t7();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How to rewrite t8?</a:t>
            </a:r>
          </a:p>
        </p:txBody>
      </p:sp>
      <p:sp>
        <p:nvSpPr>
          <p:cNvPr id="159748" name="Line 4">
            <a:extLst>
              <a:ext uri="{FF2B5EF4-FFF2-40B4-BE49-F238E27FC236}">
                <a16:creationId xmlns:a16="http://schemas.microsoft.com/office/drawing/2014/main" id="{C6F25D66-6278-4F3B-905A-498B9C74DE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2362200"/>
            <a:ext cx="53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49" name="Line 5">
            <a:extLst>
              <a:ext uri="{FF2B5EF4-FFF2-40B4-BE49-F238E27FC236}">
                <a16:creationId xmlns:a16="http://schemas.microsoft.com/office/drawing/2014/main" id="{CF6AD5EB-E4AC-47E8-98CE-60A1CC48E6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5146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0" name="Line 6">
            <a:extLst>
              <a:ext uri="{FF2B5EF4-FFF2-40B4-BE49-F238E27FC236}">
                <a16:creationId xmlns:a16="http://schemas.microsoft.com/office/drawing/2014/main" id="{AD43C7E0-44C1-4259-9EFA-92E12481E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1" name="Line 7">
            <a:extLst>
              <a:ext uri="{FF2B5EF4-FFF2-40B4-BE49-F238E27FC236}">
                <a16:creationId xmlns:a16="http://schemas.microsoft.com/office/drawing/2014/main" id="{9F892B75-A50C-41A3-9C30-A47595490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9752" name="Line 8">
            <a:extLst>
              <a:ext uri="{FF2B5EF4-FFF2-40B4-BE49-F238E27FC236}">
                <a16:creationId xmlns:a16="http://schemas.microsoft.com/office/drawing/2014/main" id="{36843F24-8FA1-40BB-9866-7B05B98E8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200400"/>
            <a:ext cx="205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>
            <a:extLst>
              <a:ext uri="{FF2B5EF4-FFF2-40B4-BE49-F238E27FC236}">
                <a16:creationId xmlns:a16="http://schemas.microsoft.com/office/drawing/2014/main" id="{F3CAF7E6-F5B8-4DEF-837C-3BB058EFA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Revisit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0D61D67F-0EA2-4598-B213-B4B5DA910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/>
              <a:t>discussed type cast</a:t>
            </a:r>
          </a:p>
          <a:p>
            <a:pPr lvl="1"/>
            <a:r>
              <a:rPr lang="en-US" altLang="zh-CN" dirty="0"/>
              <a:t>E.g., (int)3.14</a:t>
            </a:r>
          </a:p>
          <a:p>
            <a:pPr lvl="1"/>
            <a:r>
              <a:rPr lang="en-US" altLang="zh-CN" dirty="0"/>
              <a:t>unsafe in general</a:t>
            </a:r>
          </a:p>
          <a:p>
            <a:r>
              <a:rPr lang="en-US" altLang="zh-CN" dirty="0"/>
              <a:t>Type cast on pointers is more flexible, subtle, and dangerous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will</a:t>
            </a:r>
            <a:r>
              <a:rPr lang="en-US" altLang="zh-CN" dirty="0"/>
              <a:t> discuss an example below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>
            <a:extLst>
              <a:ext uri="{FF2B5EF4-FFF2-40B4-BE49-F238E27FC236}">
                <a16:creationId xmlns:a16="http://schemas.microsoft.com/office/drawing/2014/main" id="{C4A985C6-5C86-4F9A-B356-4346ACD91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Cast on Pointers</a:t>
            </a:r>
          </a:p>
        </p:txBody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12A54968-351C-4926-B200-5EAF281F08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c = ‘a’;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char *p = &amp;c;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*q = (int *)p;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*q = 9999;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short *r = (short *)q;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*r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7940" name="Rectangle 4">
            <a:extLst>
              <a:ext uri="{FF2B5EF4-FFF2-40B4-BE49-F238E27FC236}">
                <a16:creationId xmlns:a16="http://schemas.microsoft.com/office/drawing/2014/main" id="{498DF8DB-4EC9-4FFF-97B6-FD5F20AD8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>
                <a:latin typeface="Arial" panose="020B0604020202020204" pitchFamily="34" charset="0"/>
              </a:rPr>
              <a:t>‘</a:t>
            </a:r>
            <a:r>
              <a:rPr lang="en-US" altLang="zh-CN" sz="2000"/>
              <a:t>a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167941" name="Rectangle 5">
            <a:extLst>
              <a:ext uri="{FF2B5EF4-FFF2-40B4-BE49-F238E27FC236}">
                <a16:creationId xmlns:a16="http://schemas.microsoft.com/office/drawing/2014/main" id="{F42AF8FC-DED1-4988-9066-A4C19436D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2" name="Rectangle 6">
            <a:extLst>
              <a:ext uri="{FF2B5EF4-FFF2-40B4-BE49-F238E27FC236}">
                <a16:creationId xmlns:a16="http://schemas.microsoft.com/office/drawing/2014/main" id="{3221B5C6-1332-465A-92E5-2FCAC181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3" name="Rectangle 7">
            <a:extLst>
              <a:ext uri="{FF2B5EF4-FFF2-40B4-BE49-F238E27FC236}">
                <a16:creationId xmlns:a16="http://schemas.microsoft.com/office/drawing/2014/main" id="{4BFE9B59-AB2C-4FBF-A531-C6B4E4F7C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4" name="Rectangle 8">
            <a:extLst>
              <a:ext uri="{FF2B5EF4-FFF2-40B4-BE49-F238E27FC236}">
                <a16:creationId xmlns:a16="http://schemas.microsoft.com/office/drawing/2014/main" id="{E58093C8-8C26-4514-AD90-49DCC8C9E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886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67945" name="Rectangle 9">
            <a:extLst>
              <a:ext uri="{FF2B5EF4-FFF2-40B4-BE49-F238E27FC236}">
                <a16:creationId xmlns:a16="http://schemas.microsoft.com/office/drawing/2014/main" id="{E279FC6D-042D-4EC1-A7FC-E8B5FEF80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0480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67946" name="Line 10">
            <a:extLst>
              <a:ext uri="{FF2B5EF4-FFF2-40B4-BE49-F238E27FC236}">
                <a16:creationId xmlns:a16="http://schemas.microsoft.com/office/drawing/2014/main" id="{5B1AF2B0-415F-4278-9715-A620B5031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2514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7947" name="Text Box 11">
            <a:extLst>
              <a:ext uri="{FF2B5EF4-FFF2-40B4-BE49-F238E27FC236}">
                <a16:creationId xmlns:a16="http://schemas.microsoft.com/office/drawing/2014/main" id="{FAD8BAA7-066D-4465-BA63-2991812E9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67948" name="Text Box 12">
            <a:extLst>
              <a:ext uri="{FF2B5EF4-FFF2-40B4-BE49-F238E27FC236}">
                <a16:creationId xmlns:a16="http://schemas.microsoft.com/office/drawing/2014/main" id="{1EFED1F4-1269-4F6E-8483-0FE830949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743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1001</a:t>
            </a:r>
          </a:p>
        </p:txBody>
      </p:sp>
      <p:sp>
        <p:nvSpPr>
          <p:cNvPr id="167949" name="Text Box 13">
            <a:extLst>
              <a:ext uri="{FF2B5EF4-FFF2-40B4-BE49-F238E27FC236}">
                <a16:creationId xmlns:a16="http://schemas.microsoft.com/office/drawing/2014/main" id="{9807E49C-9324-4B8C-A8EB-B89FD0BF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1002</a:t>
            </a:r>
          </a:p>
        </p:txBody>
      </p:sp>
      <p:sp>
        <p:nvSpPr>
          <p:cNvPr id="167950" name="Text Box 14">
            <a:extLst>
              <a:ext uri="{FF2B5EF4-FFF2-40B4-BE49-F238E27FC236}">
                <a16:creationId xmlns:a16="http://schemas.microsoft.com/office/drawing/2014/main" id="{AE77AE31-E28C-4D74-AB65-EE35850DE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505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1003</a:t>
            </a:r>
          </a:p>
        </p:txBody>
      </p:sp>
      <p:sp>
        <p:nvSpPr>
          <p:cNvPr id="167951" name="Text Box 15">
            <a:extLst>
              <a:ext uri="{FF2B5EF4-FFF2-40B4-BE49-F238E27FC236}">
                <a16:creationId xmlns:a16="http://schemas.microsoft.com/office/drawing/2014/main" id="{203F3765-869C-4A45-B791-86CE1E198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862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168AF7F-C5D2-43D6-A677-F3D519FDB7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B75EEF52-DF53-45C9-A8A5-163145EEEB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69988" name="Group 4">
            <a:extLst>
              <a:ext uri="{FF2B5EF4-FFF2-40B4-BE49-F238E27FC236}">
                <a16:creationId xmlns:a16="http://schemas.microsoft.com/office/drawing/2014/main" id="{3ED1E958-304C-4417-B8FB-CB97D834FE2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69989" name="Rectangle 5">
              <a:extLst>
                <a:ext uri="{FF2B5EF4-FFF2-40B4-BE49-F238E27FC236}">
                  <a16:creationId xmlns:a16="http://schemas.microsoft.com/office/drawing/2014/main" id="{9469A077-F144-4020-B1FF-25ECA9677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69990" name="Rectangle 6">
              <a:extLst>
                <a:ext uri="{FF2B5EF4-FFF2-40B4-BE49-F238E27FC236}">
                  <a16:creationId xmlns:a16="http://schemas.microsoft.com/office/drawing/2014/main" id="{E9F7CE3D-CE0B-4D3C-B89B-2DDDF4C8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69991" name="Rectangle 7">
              <a:extLst>
                <a:ext uri="{FF2B5EF4-FFF2-40B4-BE49-F238E27FC236}">
                  <a16:creationId xmlns:a16="http://schemas.microsoft.com/office/drawing/2014/main" id="{6A5F9F40-394F-4161-820E-600DF44ED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2" name="Rectangle 8">
              <a:extLst>
                <a:ext uri="{FF2B5EF4-FFF2-40B4-BE49-F238E27FC236}">
                  <a16:creationId xmlns:a16="http://schemas.microsoft.com/office/drawing/2014/main" id="{EE0C010E-D740-42EB-84B8-DAB302003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69993" name="Rectangle 9">
              <a:extLst>
                <a:ext uri="{FF2B5EF4-FFF2-40B4-BE49-F238E27FC236}">
                  <a16:creationId xmlns:a16="http://schemas.microsoft.com/office/drawing/2014/main" id="{3B64F3A7-C6AC-41CB-971C-CED9455A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69994" name="Text Box 10">
              <a:extLst>
                <a:ext uri="{FF2B5EF4-FFF2-40B4-BE49-F238E27FC236}">
                  <a16:creationId xmlns:a16="http://schemas.microsoft.com/office/drawing/2014/main" id="{484C3263-45F0-44B5-B575-F19396B7D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69995" name="Text Box 11">
              <a:extLst>
                <a:ext uri="{FF2B5EF4-FFF2-40B4-BE49-F238E27FC236}">
                  <a16:creationId xmlns:a16="http://schemas.microsoft.com/office/drawing/2014/main" id="{E28D13DC-DDF5-462A-A87B-6BDD54932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69996" name="Text Box 12">
              <a:extLst>
                <a:ext uri="{FF2B5EF4-FFF2-40B4-BE49-F238E27FC236}">
                  <a16:creationId xmlns:a16="http://schemas.microsoft.com/office/drawing/2014/main" id="{D3ABF03E-317A-4AE7-AB66-E2CB38B87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69997" name="Text Box 13">
              <a:extLst>
                <a:ext uri="{FF2B5EF4-FFF2-40B4-BE49-F238E27FC236}">
                  <a16:creationId xmlns:a16="http://schemas.microsoft.com/office/drawing/2014/main" id="{A1B73767-5673-4FD7-8D13-DC90244973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69998" name="Text Box 14">
              <a:extLst>
                <a:ext uri="{FF2B5EF4-FFF2-40B4-BE49-F238E27FC236}">
                  <a16:creationId xmlns:a16="http://schemas.microsoft.com/office/drawing/2014/main" id="{2C31BDB5-339C-416F-8E12-83AD677716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69999" name="Text Box 15">
              <a:extLst>
                <a:ext uri="{FF2B5EF4-FFF2-40B4-BE49-F238E27FC236}">
                  <a16:creationId xmlns:a16="http://schemas.microsoft.com/office/drawing/2014/main" id="{43F4F6E1-9FCC-4F18-B8E8-BB456BE0BA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0000" name="Group 16">
            <a:extLst>
              <a:ext uri="{FF2B5EF4-FFF2-40B4-BE49-F238E27FC236}">
                <a16:creationId xmlns:a16="http://schemas.microsoft.com/office/drawing/2014/main" id="{4FC8ABDD-1C89-4B6F-B0AC-BE61421AD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0001" name="Rectangle 17">
              <a:extLst>
                <a:ext uri="{FF2B5EF4-FFF2-40B4-BE49-F238E27FC236}">
                  <a16:creationId xmlns:a16="http://schemas.microsoft.com/office/drawing/2014/main" id="{8E85485E-F45E-4EC3-A5B9-0D6AD051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0002" name="Line 18">
              <a:extLst>
                <a:ext uri="{FF2B5EF4-FFF2-40B4-BE49-F238E27FC236}">
                  <a16:creationId xmlns:a16="http://schemas.microsoft.com/office/drawing/2014/main" id="{CDC183D8-0FAB-41EA-9D7E-F3E71349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332726B-3578-4A9E-9053-A4E7B59E2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FA33BBC-6B0B-4C25-8B35-04F5DC679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1012" name="Group 4">
            <a:extLst>
              <a:ext uri="{FF2B5EF4-FFF2-40B4-BE49-F238E27FC236}">
                <a16:creationId xmlns:a16="http://schemas.microsoft.com/office/drawing/2014/main" id="{CEE5154C-25CE-4163-8F79-25D57BE2728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1013" name="Rectangle 5">
              <a:extLst>
                <a:ext uri="{FF2B5EF4-FFF2-40B4-BE49-F238E27FC236}">
                  <a16:creationId xmlns:a16="http://schemas.microsoft.com/office/drawing/2014/main" id="{1527782F-39F1-4B56-BB8B-85AC7E037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1014" name="Rectangle 6">
              <a:extLst>
                <a:ext uri="{FF2B5EF4-FFF2-40B4-BE49-F238E27FC236}">
                  <a16:creationId xmlns:a16="http://schemas.microsoft.com/office/drawing/2014/main" id="{E49B9109-1BA2-4BAA-8101-BB9B4EC3F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1015" name="Rectangle 7">
              <a:extLst>
                <a:ext uri="{FF2B5EF4-FFF2-40B4-BE49-F238E27FC236}">
                  <a16:creationId xmlns:a16="http://schemas.microsoft.com/office/drawing/2014/main" id="{FD81EA67-394E-4629-B7C1-475F33EAE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6" name="Rectangle 8">
              <a:extLst>
                <a:ext uri="{FF2B5EF4-FFF2-40B4-BE49-F238E27FC236}">
                  <a16:creationId xmlns:a16="http://schemas.microsoft.com/office/drawing/2014/main" id="{3C086A42-E7BC-4634-93CE-0282B1840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1017" name="Rectangle 9">
              <a:extLst>
                <a:ext uri="{FF2B5EF4-FFF2-40B4-BE49-F238E27FC236}">
                  <a16:creationId xmlns:a16="http://schemas.microsoft.com/office/drawing/2014/main" id="{2F7708F9-04C8-422A-A215-0C13F27552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1018" name="Text Box 10">
              <a:extLst>
                <a:ext uri="{FF2B5EF4-FFF2-40B4-BE49-F238E27FC236}">
                  <a16:creationId xmlns:a16="http://schemas.microsoft.com/office/drawing/2014/main" id="{3932693D-E955-4229-A102-AB4DA8AB27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1019" name="Text Box 11">
              <a:extLst>
                <a:ext uri="{FF2B5EF4-FFF2-40B4-BE49-F238E27FC236}">
                  <a16:creationId xmlns:a16="http://schemas.microsoft.com/office/drawing/2014/main" id="{62408DA9-13EE-4C59-8CC0-F898F50E2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1020" name="Text Box 12">
              <a:extLst>
                <a:ext uri="{FF2B5EF4-FFF2-40B4-BE49-F238E27FC236}">
                  <a16:creationId xmlns:a16="http://schemas.microsoft.com/office/drawing/2014/main" id="{AA203DF2-36D9-4280-BBFF-FBA134F27B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1021" name="Text Box 13">
              <a:extLst>
                <a:ext uri="{FF2B5EF4-FFF2-40B4-BE49-F238E27FC236}">
                  <a16:creationId xmlns:a16="http://schemas.microsoft.com/office/drawing/2014/main" id="{3F4D196C-18B7-41B7-BFA0-07588562C4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1022" name="Text Box 14">
              <a:extLst>
                <a:ext uri="{FF2B5EF4-FFF2-40B4-BE49-F238E27FC236}">
                  <a16:creationId xmlns:a16="http://schemas.microsoft.com/office/drawing/2014/main" id="{43FF7A8C-9454-44B2-BDF2-ADD81EB85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1023" name="Text Box 15">
              <a:extLst>
                <a:ext uri="{FF2B5EF4-FFF2-40B4-BE49-F238E27FC236}">
                  <a16:creationId xmlns:a16="http://schemas.microsoft.com/office/drawing/2014/main" id="{C3F05046-21B1-46A0-88A1-1192C0D2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1024" name="Group 16">
            <a:extLst>
              <a:ext uri="{FF2B5EF4-FFF2-40B4-BE49-F238E27FC236}">
                <a16:creationId xmlns:a16="http://schemas.microsoft.com/office/drawing/2014/main" id="{8A623062-A141-46E6-98D3-51D9B4EB3FC9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1025" name="Rectangle 17">
              <a:extLst>
                <a:ext uri="{FF2B5EF4-FFF2-40B4-BE49-F238E27FC236}">
                  <a16:creationId xmlns:a16="http://schemas.microsoft.com/office/drawing/2014/main" id="{9D80AF11-A246-4B57-959F-ED9C4E3B0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1026" name="Line 18">
              <a:extLst>
                <a:ext uri="{FF2B5EF4-FFF2-40B4-BE49-F238E27FC236}">
                  <a16:creationId xmlns:a16="http://schemas.microsoft.com/office/drawing/2014/main" id="{62D8080E-32B0-4D42-8D41-04A0B6D1E6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B27784FF-72A9-441A-B59A-E731A6BAD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Declaration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4BB279C1-F185-4952-A462-CD58C4DA48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Start with key word “struct” and followed by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optional structure tag, and then a list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(one or more) of fields.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Example, to represent a two-dimensional point: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x;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 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note the semicolon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point2d contains two fields x and y, both of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type int.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Point2d</a:t>
            </a:r>
            <a:r>
              <a:rPr lang="en-US" altLang="zh-CN" sz="2000" b="1" dirty="0">
                <a:latin typeface="Courier New" panose="02070309020205020404" pitchFamily="49" charset="0"/>
              </a:rPr>
              <a:t> (as a whole) is a (user-defined)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new type.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EC31D267-D03C-4761-A3E2-79ABCB167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1589DAD-C9D7-4EE6-8EE1-0BEBCB4FE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2036" name="Group 4">
            <a:extLst>
              <a:ext uri="{FF2B5EF4-FFF2-40B4-BE49-F238E27FC236}">
                <a16:creationId xmlns:a16="http://schemas.microsoft.com/office/drawing/2014/main" id="{A894BFEB-688D-4C62-A553-ACBD4D90B44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2037" name="Rectangle 5">
              <a:extLst>
                <a:ext uri="{FF2B5EF4-FFF2-40B4-BE49-F238E27FC236}">
                  <a16:creationId xmlns:a16="http://schemas.microsoft.com/office/drawing/2014/main" id="{6E20D656-C156-4CC8-A9E4-6D811671C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2038" name="Rectangle 6">
              <a:extLst>
                <a:ext uri="{FF2B5EF4-FFF2-40B4-BE49-F238E27FC236}">
                  <a16:creationId xmlns:a16="http://schemas.microsoft.com/office/drawing/2014/main" id="{4614D102-E3C6-4D41-8DFE-CB2CAAE46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2039" name="Rectangle 7">
              <a:extLst>
                <a:ext uri="{FF2B5EF4-FFF2-40B4-BE49-F238E27FC236}">
                  <a16:creationId xmlns:a16="http://schemas.microsoft.com/office/drawing/2014/main" id="{A6E3934A-4E41-48B8-8658-47375D3EB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0" name="Rectangle 8">
              <a:extLst>
                <a:ext uri="{FF2B5EF4-FFF2-40B4-BE49-F238E27FC236}">
                  <a16:creationId xmlns:a16="http://schemas.microsoft.com/office/drawing/2014/main" id="{576F1482-3067-4368-AE2E-81764F39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2041" name="Rectangle 9">
              <a:extLst>
                <a:ext uri="{FF2B5EF4-FFF2-40B4-BE49-F238E27FC236}">
                  <a16:creationId xmlns:a16="http://schemas.microsoft.com/office/drawing/2014/main" id="{71C60121-4CAF-4BB7-A926-CFFE6FBB4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2042" name="Text Box 10">
              <a:extLst>
                <a:ext uri="{FF2B5EF4-FFF2-40B4-BE49-F238E27FC236}">
                  <a16:creationId xmlns:a16="http://schemas.microsoft.com/office/drawing/2014/main" id="{A3349313-3E2F-49A1-8125-2C6A85DA9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2043" name="Text Box 11">
              <a:extLst>
                <a:ext uri="{FF2B5EF4-FFF2-40B4-BE49-F238E27FC236}">
                  <a16:creationId xmlns:a16="http://schemas.microsoft.com/office/drawing/2014/main" id="{F3DE0A31-6629-485C-A26C-A95BD9A39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2044" name="Text Box 12">
              <a:extLst>
                <a:ext uri="{FF2B5EF4-FFF2-40B4-BE49-F238E27FC236}">
                  <a16:creationId xmlns:a16="http://schemas.microsoft.com/office/drawing/2014/main" id="{DDA17FD4-BB18-4E50-9F44-22898009E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2045" name="Text Box 13">
              <a:extLst>
                <a:ext uri="{FF2B5EF4-FFF2-40B4-BE49-F238E27FC236}">
                  <a16:creationId xmlns:a16="http://schemas.microsoft.com/office/drawing/2014/main" id="{18FE33EC-542B-4501-B631-CFECC51E86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2046" name="Text Box 14">
              <a:extLst>
                <a:ext uri="{FF2B5EF4-FFF2-40B4-BE49-F238E27FC236}">
                  <a16:creationId xmlns:a16="http://schemas.microsoft.com/office/drawing/2014/main" id="{EE38E70E-F060-4BAA-9D65-C3D4943C4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2047" name="Text Box 15">
              <a:extLst>
                <a:ext uri="{FF2B5EF4-FFF2-40B4-BE49-F238E27FC236}">
                  <a16:creationId xmlns:a16="http://schemas.microsoft.com/office/drawing/2014/main" id="{B9D1CED1-88A2-45E7-9CBE-521CE29A0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2048" name="Group 16">
            <a:extLst>
              <a:ext uri="{FF2B5EF4-FFF2-40B4-BE49-F238E27FC236}">
                <a16:creationId xmlns:a16="http://schemas.microsoft.com/office/drawing/2014/main" id="{8C09C046-0329-497B-BE5E-6342272A0332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2049" name="Rectangle 17">
              <a:extLst>
                <a:ext uri="{FF2B5EF4-FFF2-40B4-BE49-F238E27FC236}">
                  <a16:creationId xmlns:a16="http://schemas.microsoft.com/office/drawing/2014/main" id="{C5B339DA-A6CD-4C85-B175-D878CAFE6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2050" name="Line 18">
              <a:extLst>
                <a:ext uri="{FF2B5EF4-FFF2-40B4-BE49-F238E27FC236}">
                  <a16:creationId xmlns:a16="http://schemas.microsoft.com/office/drawing/2014/main" id="{1BBDC43E-DE02-4EB1-AC12-3D3D2E254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7C961ECA-5079-4F3F-A96F-82A6483534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CA55465-35B8-4F20-864B-F969606BE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3060" name="Group 4">
            <a:extLst>
              <a:ext uri="{FF2B5EF4-FFF2-40B4-BE49-F238E27FC236}">
                <a16:creationId xmlns:a16="http://schemas.microsoft.com/office/drawing/2014/main" id="{CB531794-EE33-4CB3-954F-FC44CF4E65A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3061" name="Rectangle 5">
              <a:extLst>
                <a:ext uri="{FF2B5EF4-FFF2-40B4-BE49-F238E27FC236}">
                  <a16:creationId xmlns:a16="http://schemas.microsoft.com/office/drawing/2014/main" id="{271E2540-6FE9-4C45-A0AA-5866F426D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3062" name="Rectangle 6">
              <a:extLst>
                <a:ext uri="{FF2B5EF4-FFF2-40B4-BE49-F238E27FC236}">
                  <a16:creationId xmlns:a16="http://schemas.microsoft.com/office/drawing/2014/main" id="{5785C621-615A-4FB8-9891-217AE9A91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3063" name="Rectangle 7">
              <a:extLst>
                <a:ext uri="{FF2B5EF4-FFF2-40B4-BE49-F238E27FC236}">
                  <a16:creationId xmlns:a16="http://schemas.microsoft.com/office/drawing/2014/main" id="{2ECD72F3-7F60-4D22-8E7E-E97FBA0C1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4" name="Rectangle 8">
              <a:extLst>
                <a:ext uri="{FF2B5EF4-FFF2-40B4-BE49-F238E27FC236}">
                  <a16:creationId xmlns:a16="http://schemas.microsoft.com/office/drawing/2014/main" id="{04E12FE3-3CC9-43F2-906C-D0C4E6D4E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3065" name="Rectangle 9">
              <a:extLst>
                <a:ext uri="{FF2B5EF4-FFF2-40B4-BE49-F238E27FC236}">
                  <a16:creationId xmlns:a16="http://schemas.microsoft.com/office/drawing/2014/main" id="{E568C7F6-5653-4433-AABC-414C8241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3066" name="Text Box 10">
              <a:extLst>
                <a:ext uri="{FF2B5EF4-FFF2-40B4-BE49-F238E27FC236}">
                  <a16:creationId xmlns:a16="http://schemas.microsoft.com/office/drawing/2014/main" id="{4FD0FA15-2A0D-4C88-8324-CB1EDDD55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3067" name="Text Box 11">
              <a:extLst>
                <a:ext uri="{FF2B5EF4-FFF2-40B4-BE49-F238E27FC236}">
                  <a16:creationId xmlns:a16="http://schemas.microsoft.com/office/drawing/2014/main" id="{94C71FF3-A4E0-40B9-AD44-14BD1F1F61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3068" name="Text Box 12">
              <a:extLst>
                <a:ext uri="{FF2B5EF4-FFF2-40B4-BE49-F238E27FC236}">
                  <a16:creationId xmlns:a16="http://schemas.microsoft.com/office/drawing/2014/main" id="{CBF26652-465B-46DA-BAA4-8E9EEE3341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3069" name="Text Box 13">
              <a:extLst>
                <a:ext uri="{FF2B5EF4-FFF2-40B4-BE49-F238E27FC236}">
                  <a16:creationId xmlns:a16="http://schemas.microsoft.com/office/drawing/2014/main" id="{0E730418-D432-4CFB-8F52-66F8CA89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3070" name="Text Box 14">
              <a:extLst>
                <a:ext uri="{FF2B5EF4-FFF2-40B4-BE49-F238E27FC236}">
                  <a16:creationId xmlns:a16="http://schemas.microsoft.com/office/drawing/2014/main" id="{046C6F40-BAA5-4359-93CF-32D4A0C05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3071" name="Text Box 15">
              <a:extLst>
                <a:ext uri="{FF2B5EF4-FFF2-40B4-BE49-F238E27FC236}">
                  <a16:creationId xmlns:a16="http://schemas.microsoft.com/office/drawing/2014/main" id="{4B55F2B5-99CB-4616-967F-17BD3E918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3072" name="Group 16">
            <a:extLst>
              <a:ext uri="{FF2B5EF4-FFF2-40B4-BE49-F238E27FC236}">
                <a16:creationId xmlns:a16="http://schemas.microsoft.com/office/drawing/2014/main" id="{270EC321-14E5-4DED-A72B-D16E376514F5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3073" name="Rectangle 17">
              <a:extLst>
                <a:ext uri="{FF2B5EF4-FFF2-40B4-BE49-F238E27FC236}">
                  <a16:creationId xmlns:a16="http://schemas.microsoft.com/office/drawing/2014/main" id="{A42AE221-EF6A-4538-9262-A79277D5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3074" name="Line 18">
              <a:extLst>
                <a:ext uri="{FF2B5EF4-FFF2-40B4-BE49-F238E27FC236}">
                  <a16:creationId xmlns:a16="http://schemas.microsoft.com/office/drawing/2014/main" id="{3DB66E40-DBD8-44F6-BF10-1A3C7D0A9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3075" name="Text Box 19">
            <a:extLst>
              <a:ext uri="{FF2B5EF4-FFF2-40B4-BE49-F238E27FC236}">
                <a16:creationId xmlns:a16="http://schemas.microsoft.com/office/drawing/2014/main" id="{09D5D664-70F0-4690-B518-0F2C93723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3076" name="Line 20">
            <a:extLst>
              <a:ext uri="{FF2B5EF4-FFF2-40B4-BE49-F238E27FC236}">
                <a16:creationId xmlns:a16="http://schemas.microsoft.com/office/drawing/2014/main" id="{318665D0-4D7E-48B2-B7F5-C17FB6A26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260A118A-E270-4390-A27A-5A73CBB43C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B8A82E1C-B297-4B83-BD8C-7DF7E6EE89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a(3,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74323CA1-7959-43E7-A41A-429B65782D0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60A6A8A-B72C-45BA-8F31-650245D96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4086" name="Rectangle 6">
              <a:extLst>
                <a:ext uri="{FF2B5EF4-FFF2-40B4-BE49-F238E27FC236}">
                  <a16:creationId xmlns:a16="http://schemas.microsoft.com/office/drawing/2014/main" id="{A3A28109-F5A8-4FAE-93FE-B675E01AC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4087" name="Rectangle 7">
              <a:extLst>
                <a:ext uri="{FF2B5EF4-FFF2-40B4-BE49-F238E27FC236}">
                  <a16:creationId xmlns:a16="http://schemas.microsoft.com/office/drawing/2014/main" id="{DAAABBE6-B62F-4CAC-AFFD-B91AE646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88" name="Rectangle 8">
              <a:extLst>
                <a:ext uri="{FF2B5EF4-FFF2-40B4-BE49-F238E27FC236}">
                  <a16:creationId xmlns:a16="http://schemas.microsoft.com/office/drawing/2014/main" id="{8C2AC2D9-4059-4D20-A6B1-045D6CD89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4089" name="Rectangle 9">
              <a:extLst>
                <a:ext uri="{FF2B5EF4-FFF2-40B4-BE49-F238E27FC236}">
                  <a16:creationId xmlns:a16="http://schemas.microsoft.com/office/drawing/2014/main" id="{E2FD56CB-E613-4AD8-918E-DCA0803CA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4090" name="Text Box 10">
              <a:extLst>
                <a:ext uri="{FF2B5EF4-FFF2-40B4-BE49-F238E27FC236}">
                  <a16:creationId xmlns:a16="http://schemas.microsoft.com/office/drawing/2014/main" id="{53146B1B-74F3-4626-A77E-783C9078A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4091" name="Text Box 11">
              <a:extLst>
                <a:ext uri="{FF2B5EF4-FFF2-40B4-BE49-F238E27FC236}">
                  <a16:creationId xmlns:a16="http://schemas.microsoft.com/office/drawing/2014/main" id="{9A4452C1-D8BF-4884-B54D-6122F37338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4092" name="Text Box 12">
              <a:extLst>
                <a:ext uri="{FF2B5EF4-FFF2-40B4-BE49-F238E27FC236}">
                  <a16:creationId xmlns:a16="http://schemas.microsoft.com/office/drawing/2014/main" id="{C27FC234-5865-409F-A8F8-4F892544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4093" name="Text Box 13">
              <a:extLst>
                <a:ext uri="{FF2B5EF4-FFF2-40B4-BE49-F238E27FC236}">
                  <a16:creationId xmlns:a16="http://schemas.microsoft.com/office/drawing/2014/main" id="{A020B147-BDEF-4E7E-8DBD-BB3525FBE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4094" name="Text Box 14">
              <a:extLst>
                <a:ext uri="{FF2B5EF4-FFF2-40B4-BE49-F238E27FC236}">
                  <a16:creationId xmlns:a16="http://schemas.microsoft.com/office/drawing/2014/main" id="{6332BCC0-2DB1-4060-9755-CBD8EB5E2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4095" name="Text Box 15">
              <a:extLst>
                <a:ext uri="{FF2B5EF4-FFF2-40B4-BE49-F238E27FC236}">
                  <a16:creationId xmlns:a16="http://schemas.microsoft.com/office/drawing/2014/main" id="{7DC7EDB2-194E-4682-8911-CFA739084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4096" name="Group 16">
            <a:extLst>
              <a:ext uri="{FF2B5EF4-FFF2-40B4-BE49-F238E27FC236}">
                <a16:creationId xmlns:a16="http://schemas.microsoft.com/office/drawing/2014/main" id="{2F2AE76C-3866-4495-BB8F-22CDDC7B2C9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4097" name="Rectangle 17">
              <a:extLst>
                <a:ext uri="{FF2B5EF4-FFF2-40B4-BE49-F238E27FC236}">
                  <a16:creationId xmlns:a16="http://schemas.microsoft.com/office/drawing/2014/main" id="{D5E61878-05FD-459B-AA56-3AE5F6A19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4098" name="Line 18">
              <a:extLst>
                <a:ext uri="{FF2B5EF4-FFF2-40B4-BE49-F238E27FC236}">
                  <a16:creationId xmlns:a16="http://schemas.microsoft.com/office/drawing/2014/main" id="{EE3B7452-EC7A-4D31-8DD5-D347335D69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099" name="Text Box 19">
            <a:extLst>
              <a:ext uri="{FF2B5EF4-FFF2-40B4-BE49-F238E27FC236}">
                <a16:creationId xmlns:a16="http://schemas.microsoft.com/office/drawing/2014/main" id="{975157D7-6C6A-472B-9FA4-3188D8C25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08525"/>
            <a:ext cx="3657600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4100" name="Line 20">
            <a:extLst>
              <a:ext uri="{FF2B5EF4-FFF2-40B4-BE49-F238E27FC236}">
                <a16:creationId xmlns:a16="http://schemas.microsoft.com/office/drawing/2014/main" id="{2194CE44-93D3-441B-A45B-DDF6C5F6C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>
            <a:extLst>
              <a:ext uri="{FF2B5EF4-FFF2-40B4-BE49-F238E27FC236}">
                <a16:creationId xmlns:a16="http://schemas.microsoft.com/office/drawing/2014/main" id="{B3FEE59C-84D1-4725-AC2C-E9FA77A44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Array Can be Called!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16B133EE-1A26-416C-BC26-30478A2A79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char *s = (char *)sum;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a[100];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 = s[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// call array a?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((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)a)(3, 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75108" name="Group 4">
            <a:extLst>
              <a:ext uri="{FF2B5EF4-FFF2-40B4-BE49-F238E27FC236}">
                <a16:creationId xmlns:a16="http://schemas.microsoft.com/office/drawing/2014/main" id="{2CCCA473-05BC-422F-BFB6-4FD9EB2156F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75109" name="Rectangle 5">
              <a:extLst>
                <a:ext uri="{FF2B5EF4-FFF2-40B4-BE49-F238E27FC236}">
                  <a16:creationId xmlns:a16="http://schemas.microsoft.com/office/drawing/2014/main" id="{9AD014CE-10CB-40A4-8AC2-F24DB7064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75110" name="Rectangle 6">
              <a:extLst>
                <a:ext uri="{FF2B5EF4-FFF2-40B4-BE49-F238E27FC236}">
                  <a16:creationId xmlns:a16="http://schemas.microsoft.com/office/drawing/2014/main" id="{A3B20B42-3943-43BD-86E4-9CB0AC413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75111" name="Rectangle 7">
              <a:extLst>
                <a:ext uri="{FF2B5EF4-FFF2-40B4-BE49-F238E27FC236}">
                  <a16:creationId xmlns:a16="http://schemas.microsoft.com/office/drawing/2014/main" id="{D759C334-6A04-4A9E-B097-ED5FA68F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2" name="Rectangle 8">
              <a:extLst>
                <a:ext uri="{FF2B5EF4-FFF2-40B4-BE49-F238E27FC236}">
                  <a16:creationId xmlns:a16="http://schemas.microsoft.com/office/drawing/2014/main" id="{C093282F-F9FD-4920-8CC8-4E0E6304F4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75113" name="Rectangle 9">
              <a:extLst>
                <a:ext uri="{FF2B5EF4-FFF2-40B4-BE49-F238E27FC236}">
                  <a16:creationId xmlns:a16="http://schemas.microsoft.com/office/drawing/2014/main" id="{60B9BCD8-155E-49FF-938F-10BA1A6E0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75114" name="Text Box 10">
              <a:extLst>
                <a:ext uri="{FF2B5EF4-FFF2-40B4-BE49-F238E27FC236}">
                  <a16:creationId xmlns:a16="http://schemas.microsoft.com/office/drawing/2014/main" id="{18D50C2E-252A-4E19-972B-52434B39D1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75115" name="Text Box 11">
              <a:extLst>
                <a:ext uri="{FF2B5EF4-FFF2-40B4-BE49-F238E27FC236}">
                  <a16:creationId xmlns:a16="http://schemas.microsoft.com/office/drawing/2014/main" id="{C7916408-ADEB-40BF-A3C9-22B2AAB80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75116" name="Text Box 12">
              <a:extLst>
                <a:ext uri="{FF2B5EF4-FFF2-40B4-BE49-F238E27FC236}">
                  <a16:creationId xmlns:a16="http://schemas.microsoft.com/office/drawing/2014/main" id="{BDBEECD3-6B2B-4E25-B45B-CF07A28485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75117" name="Text Box 13">
              <a:extLst>
                <a:ext uri="{FF2B5EF4-FFF2-40B4-BE49-F238E27FC236}">
                  <a16:creationId xmlns:a16="http://schemas.microsoft.com/office/drawing/2014/main" id="{55C4DAE9-3E84-4D05-80F2-1E2183AC73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75118" name="Text Box 14">
              <a:extLst>
                <a:ext uri="{FF2B5EF4-FFF2-40B4-BE49-F238E27FC236}">
                  <a16:creationId xmlns:a16="http://schemas.microsoft.com/office/drawing/2014/main" id="{4CAB3BB2-BB0D-4E9D-8593-26CFC7C190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75119" name="Text Box 15">
              <a:extLst>
                <a:ext uri="{FF2B5EF4-FFF2-40B4-BE49-F238E27FC236}">
                  <a16:creationId xmlns:a16="http://schemas.microsoft.com/office/drawing/2014/main" id="{5B4B99EA-2651-4307-9C10-FFE3C1E51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75120" name="Group 16">
            <a:extLst>
              <a:ext uri="{FF2B5EF4-FFF2-40B4-BE49-F238E27FC236}">
                <a16:creationId xmlns:a16="http://schemas.microsoft.com/office/drawing/2014/main" id="{9D371405-0AB4-495E-B8C0-CA0C6EDF4774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75121" name="Rectangle 17">
              <a:extLst>
                <a:ext uri="{FF2B5EF4-FFF2-40B4-BE49-F238E27FC236}">
                  <a16:creationId xmlns:a16="http://schemas.microsoft.com/office/drawing/2014/main" id="{DD40CF0D-6B2B-4FCB-BA05-5679580AE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s</a:t>
              </a:r>
            </a:p>
          </p:txBody>
        </p:sp>
        <p:sp>
          <p:nvSpPr>
            <p:cNvPr id="175122" name="Line 18">
              <a:extLst>
                <a:ext uri="{FF2B5EF4-FFF2-40B4-BE49-F238E27FC236}">
                  <a16:creationId xmlns:a16="http://schemas.microsoft.com/office/drawing/2014/main" id="{35172881-82EB-4016-84D0-B4C37E155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5123" name="Text Box 19">
            <a:extLst>
              <a:ext uri="{FF2B5EF4-FFF2-40B4-BE49-F238E27FC236}">
                <a16:creationId xmlns:a16="http://schemas.microsoft.com/office/drawing/2014/main" id="{ACAA16D6-2290-4596-87AE-0588DB187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4708525"/>
            <a:ext cx="3581399" cy="1646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temp = x + y;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temp;</a:t>
            </a:r>
          </a:p>
          <a:p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175124" name="Line 20">
            <a:extLst>
              <a:ext uri="{FF2B5EF4-FFF2-40B4-BE49-F238E27FC236}">
                <a16:creationId xmlns:a16="http://schemas.microsoft.com/office/drawing/2014/main" id="{FD5FAA0C-5218-4BDC-A718-A0D94B78F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10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8A74490E-35B0-4278-9E51-913E9DB79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of Typedefs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714EEAA-BF8E-411A-9928-A4B802C6D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typedef doesn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create any new type name</a:t>
            </a:r>
          </a:p>
          <a:p>
            <a:pPr lvl="1"/>
            <a:r>
              <a:rPr lang="en-US" altLang="zh-CN"/>
              <a:t>it creates shorthands for known types</a:t>
            </a:r>
          </a:p>
          <a:p>
            <a:r>
              <a:rPr lang="en-US" altLang="zh-CN"/>
              <a:t>typedef is an important mechanism:</a:t>
            </a:r>
          </a:p>
          <a:p>
            <a:pPr lvl="1"/>
            <a:r>
              <a:rPr lang="en-US" altLang="zh-CN"/>
              <a:t>to make program maintenance and porting easy</a:t>
            </a:r>
          </a:p>
          <a:p>
            <a:pPr lvl="1"/>
            <a:r>
              <a:rPr lang="en-US" altLang="zh-CN"/>
              <a:t>to enable information hiding</a:t>
            </a:r>
          </a:p>
          <a:p>
            <a:pPr lvl="2"/>
            <a:r>
              <a:rPr lang="en-US" altLang="zh-CN"/>
              <a:t>more on this later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8B0375ED-3CC3-4F85-8B11-4FEB75235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F71096D3-1D6C-44F4-959E-0D597ED76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are bit-fields, and why do we need them?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start by defining a student structure: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gender;   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class_num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is_monitor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See the problem?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>
            <a:extLst>
              <a:ext uri="{FF2B5EF4-FFF2-40B4-BE49-F238E27FC236}">
                <a16:creationId xmlns:a16="http://schemas.microsoft.com/office/drawing/2014/main" id="{262D51C8-0E75-4BD9-A2A8-21D4C20F2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0771" name="Rectangle 3">
            <a:extLst>
              <a:ext uri="{FF2B5EF4-FFF2-40B4-BE49-F238E27FC236}">
                <a16:creationId xmlns:a16="http://schemas.microsoft.com/office/drawing/2014/main" id="{EC78AB78-1BEE-4874-A84D-BAB018FEB7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save space, We use bit-fields: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Student{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char *name;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gender   : 1;    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class_num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: 3;    // 0~7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is_monitor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: 1;    // 0 or 1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Question: what the size of “struct student”?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>
            <a:extLst>
              <a:ext uri="{FF2B5EF4-FFF2-40B4-BE49-F238E27FC236}">
                <a16:creationId xmlns:a16="http://schemas.microsoft.com/office/drawing/2014/main" id="{84DA5C51-10E2-4B60-BA59-381095E80B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697A4A9F-B985-4E9E-82C6-06B7164E47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operations: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FEMALE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MALE   0x01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CLASS_1 0x00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CLASS_8 0x07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Student s;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s.name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“Bill Gates”;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s.gender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MALE;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s.class_num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CLASS_1;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s.is_monitor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0x00;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>
            <a:extLst>
              <a:ext uri="{FF2B5EF4-FFF2-40B4-BE49-F238E27FC236}">
                <a16:creationId xmlns:a16="http://schemas.microsoft.com/office/drawing/2014/main" id="{4CC80493-7A85-4BE8-9609-A6374136D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8E6B306F-7140-4686-ABF1-8B62D0B5B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Besides saving space, some externally-imposed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formats require compact data rep’.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a final example in this slide, we discuss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x86’s interrupt descriptor (id):</a:t>
            </a:r>
          </a:p>
        </p:txBody>
      </p:sp>
      <p:pic>
        <p:nvPicPr>
          <p:cNvPr id="163846" name="Picture 6">
            <a:extLst>
              <a:ext uri="{FF2B5EF4-FFF2-40B4-BE49-F238E27FC236}">
                <a16:creationId xmlns:a16="http://schemas.microsoft.com/office/drawing/2014/main" id="{66507556-4C0F-445A-9EE1-2E66C3F19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86200"/>
            <a:ext cx="8229600" cy="1576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22A41B5F-D02B-4B05-91C2-E2E7A1F5B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Bit-fields for Data 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23C29ED-02B5-4A59-88AA-EDDE58C085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3124200"/>
            <a:ext cx="7772400" cy="28559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I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dtEntry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offset_0_15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selector   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not_used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zeros       : 3;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reserved    : 5;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dpl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: 2;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p           :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unsigned int offset_16_31 : 16;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pic>
        <p:nvPicPr>
          <p:cNvPr id="165892" name="Picture 4">
            <a:extLst>
              <a:ext uri="{FF2B5EF4-FFF2-40B4-BE49-F238E27FC236}">
                <a16:creationId xmlns:a16="http://schemas.microsoft.com/office/drawing/2014/main" id="{39902ABA-EAEA-451C-B2D0-10266AAB6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28800"/>
            <a:ext cx="7162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1AB00B6F-7B91-4AFB-BDF8-112AEC932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Variable Definition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8C9EAF3E-08A3-47D8-A96E-E2A483F34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declaration above, we may declare a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variable pt: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be of type “struct Point2d”, just the same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way as we write: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8403CBE-637E-46C6-8287-EE641A402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Fields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A4C8FC5-F760-4BFA-95F3-F8D9CFD99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Given the variable definition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pt;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fetching its fields x or 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which act as ordinary variables, such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9;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10;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(“(%d,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%d)\n”,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F2BFA5C5-BCB1-44C1-B1F2-FE1FD51A5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 in Structure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DB3ECFF-6BFB-4584-81BD-CB959B4058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As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structures are types, we may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study its memory layout. Technically,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structure occupies a piece of congruous space: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So, we may nest structures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other structures,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Rect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struct Point2d pt1;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struct Point2d pt2;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grpSp>
        <p:nvGrpSpPr>
          <p:cNvPr id="113670" name="Group 6">
            <a:extLst>
              <a:ext uri="{FF2B5EF4-FFF2-40B4-BE49-F238E27FC236}">
                <a16:creationId xmlns:a16="http://schemas.microsoft.com/office/drawing/2014/main" id="{23DAE4F5-0F0E-40B8-8D6C-44FD17A1DC2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419600"/>
            <a:ext cx="1066800" cy="1066800"/>
            <a:chOff x="4800" y="2256"/>
            <a:chExt cx="672" cy="672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375DEECF-8D75-4F3B-AFA8-2751A96F3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EC752F1D-AFBF-47C1-87C9-30C280E6C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1" name="Group 7">
            <a:extLst>
              <a:ext uri="{FF2B5EF4-FFF2-40B4-BE49-F238E27FC236}">
                <a16:creationId xmlns:a16="http://schemas.microsoft.com/office/drawing/2014/main" id="{65E4D4F9-BF89-4669-9E8B-D5265421ACBB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5181600"/>
            <a:ext cx="1066800" cy="1066800"/>
            <a:chOff x="4800" y="2256"/>
            <a:chExt cx="672" cy="672"/>
          </a:xfrm>
        </p:grpSpPr>
        <p:sp>
          <p:nvSpPr>
            <p:cNvPr id="113672" name="Rectangle 8">
              <a:extLst>
                <a:ext uri="{FF2B5EF4-FFF2-40B4-BE49-F238E27FC236}">
                  <a16:creationId xmlns:a16="http://schemas.microsoft.com/office/drawing/2014/main" id="{0017FE16-E2F9-4E01-851E-F01EB028A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3" name="Rectangle 9">
              <a:extLst>
                <a:ext uri="{FF2B5EF4-FFF2-40B4-BE49-F238E27FC236}">
                  <a16:creationId xmlns:a16="http://schemas.microsoft.com/office/drawing/2014/main" id="{78A57894-DC2D-48B3-9ADC-FF3BA0F8B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9BB12BD1-F3D0-48CF-BE74-7E3194E1B2F2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114800"/>
            <a:ext cx="1066800" cy="1066800"/>
            <a:chOff x="4800" y="2256"/>
            <a:chExt cx="672" cy="672"/>
          </a:xfrm>
        </p:grpSpPr>
        <p:sp>
          <p:nvSpPr>
            <p:cNvPr id="113675" name="Rectangle 11">
              <a:extLst>
                <a:ext uri="{FF2B5EF4-FFF2-40B4-BE49-F238E27FC236}">
                  <a16:creationId xmlns:a16="http://schemas.microsoft.com/office/drawing/2014/main" id="{F90E51EC-EC91-4C99-BB42-04822AC3F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113676" name="Rectangle 12">
              <a:extLst>
                <a:ext uri="{FF2B5EF4-FFF2-40B4-BE49-F238E27FC236}">
                  <a16:creationId xmlns:a16="http://schemas.microsoft.com/office/drawing/2014/main" id="{AAD1FB37-DEA8-4860-AE1F-E02B0679B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</a:t>
              </a:r>
            </a:p>
          </p:txBody>
        </p:sp>
      </p:grpSp>
      <p:sp>
        <p:nvSpPr>
          <p:cNvPr id="113679" name="Oval 15">
            <a:extLst>
              <a:ext uri="{FF2B5EF4-FFF2-40B4-BE49-F238E27FC236}">
                <a16:creationId xmlns:a16="http://schemas.microsoft.com/office/drawing/2014/main" id="{0F9A35F9-444B-4923-B4CE-8D4CAAF6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38600"/>
            <a:ext cx="1524000" cy="19050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0" name="Oval 16">
            <a:extLst>
              <a:ext uri="{FF2B5EF4-FFF2-40B4-BE49-F238E27FC236}">
                <a16:creationId xmlns:a16="http://schemas.microsoft.com/office/drawing/2014/main" id="{1D51FCEF-476B-4F27-92A3-48F7D319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733800"/>
            <a:ext cx="2514600" cy="2895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1" name="Oval 17">
            <a:extLst>
              <a:ext uri="{FF2B5EF4-FFF2-40B4-BE49-F238E27FC236}">
                <a16:creationId xmlns:a16="http://schemas.microsoft.com/office/drawing/2014/main" id="{048258D9-7D31-4B5B-8164-338E7195B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682" name="Oval 18">
            <a:extLst>
              <a:ext uri="{FF2B5EF4-FFF2-40B4-BE49-F238E27FC236}">
                <a16:creationId xmlns:a16="http://schemas.microsoft.com/office/drawing/2014/main" id="{ADC00A61-CAE1-4386-BF3F-06FF51AC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181600"/>
            <a:ext cx="1524000" cy="13716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692A801-1E09-40B5-9495-88EC2435E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48E2E67A-B75A-4441-B941-223625BF9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</p:txBody>
      </p:sp>
      <p:sp>
        <p:nvSpPr>
          <p:cNvPr id="115717" name="Rectangle 5">
            <a:extLst>
              <a:ext uri="{FF2B5EF4-FFF2-40B4-BE49-F238E27FC236}">
                <a16:creationId xmlns:a16="http://schemas.microsoft.com/office/drawing/2014/main" id="{11C8F178-8178-4A6A-A041-2E365B6E2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15718" name="Rectangle 6">
            <a:extLst>
              <a:ext uri="{FF2B5EF4-FFF2-40B4-BE49-F238E27FC236}">
                <a16:creationId xmlns:a16="http://schemas.microsoft.com/office/drawing/2014/main" id="{AACDE165-FE04-4757-87EE-3D65EDF26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15719" name="Rectangle 7">
            <a:extLst>
              <a:ext uri="{FF2B5EF4-FFF2-40B4-BE49-F238E27FC236}">
                <a16:creationId xmlns:a16="http://schemas.microsoft.com/office/drawing/2014/main" id="{94B1D467-8E62-40B9-B978-2F1131568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15720" name="Rectangle 8">
            <a:extLst>
              <a:ext uri="{FF2B5EF4-FFF2-40B4-BE49-F238E27FC236}">
                <a16:creationId xmlns:a16="http://schemas.microsoft.com/office/drawing/2014/main" id="{C49F2AD4-9110-4F3B-B2D3-5BBF7CC43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15721" name="Freeform 9">
            <a:extLst>
              <a:ext uri="{FF2B5EF4-FFF2-40B4-BE49-F238E27FC236}">
                <a16:creationId xmlns:a16="http://schemas.microsoft.com/office/drawing/2014/main" id="{8CA35750-218B-4F63-ADDF-1D0196FF898E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Freeform 10">
            <a:extLst>
              <a:ext uri="{FF2B5EF4-FFF2-40B4-BE49-F238E27FC236}">
                <a16:creationId xmlns:a16="http://schemas.microsoft.com/office/drawing/2014/main" id="{6ACFD506-15C3-4B0C-BF26-BBAA9491CA94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7" grpId="0" animBg="1"/>
      <p:bldP spid="115718" grpId="0" animBg="1"/>
      <p:bldP spid="115719" grpId="0" animBg="1"/>
      <p:bldP spid="115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E9D5FB06-F69D-4CFC-A47D-A7F05DDB71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Structures and Functions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737D3044-FCE1-4B04-A439-928DD864A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creating a point2d structure: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ax, int ay){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struct Point2d pt;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pt.x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pt.y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ay;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Point2d p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pt_create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(3, 4);</a:t>
            </a:r>
          </a:p>
        </p:txBody>
      </p:sp>
      <p:grpSp>
        <p:nvGrpSpPr>
          <p:cNvPr id="147460" name="Group 4">
            <a:extLst>
              <a:ext uri="{FF2B5EF4-FFF2-40B4-BE49-F238E27FC236}">
                <a16:creationId xmlns:a16="http://schemas.microsoft.com/office/drawing/2014/main" id="{E18C92B8-A0C8-42C6-8301-01652A0C5B83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3048000"/>
            <a:ext cx="1066800" cy="1066800"/>
            <a:chOff x="4800" y="2256"/>
            <a:chExt cx="672" cy="672"/>
          </a:xfrm>
        </p:grpSpPr>
        <p:sp>
          <p:nvSpPr>
            <p:cNvPr id="147461" name="Rectangle 5">
              <a:extLst>
                <a:ext uri="{FF2B5EF4-FFF2-40B4-BE49-F238E27FC236}">
                  <a16:creationId xmlns:a16="http://schemas.microsoft.com/office/drawing/2014/main" id="{9A4662B8-E00D-4FBF-9230-1264638DC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256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x=???</a:t>
              </a:r>
            </a:p>
          </p:txBody>
        </p:sp>
        <p:sp>
          <p:nvSpPr>
            <p:cNvPr id="147462" name="Rectangle 6">
              <a:extLst>
                <a:ext uri="{FF2B5EF4-FFF2-40B4-BE49-F238E27FC236}">
                  <a16:creationId xmlns:a16="http://schemas.microsoft.com/office/drawing/2014/main" id="{8734198A-ED18-4388-A934-BD49E295B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592"/>
              <a:ext cx="67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y=???</a:t>
              </a:r>
            </a:p>
          </p:txBody>
        </p:sp>
      </p:grpSp>
      <p:sp>
        <p:nvSpPr>
          <p:cNvPr id="147463" name="Rectangle 7">
            <a:extLst>
              <a:ext uri="{FF2B5EF4-FFF2-40B4-BE49-F238E27FC236}">
                <a16:creationId xmlns:a16="http://schemas.microsoft.com/office/drawing/2014/main" id="{4CB8CE4F-84C3-4A43-B1EF-9C7D5525F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</a:t>
            </a:r>
          </a:p>
        </p:txBody>
      </p:sp>
      <p:sp>
        <p:nvSpPr>
          <p:cNvPr id="147464" name="Rectangle 8">
            <a:extLst>
              <a:ext uri="{FF2B5EF4-FFF2-40B4-BE49-F238E27FC236}">
                <a16:creationId xmlns:a16="http://schemas.microsoft.com/office/drawing/2014/main" id="{4E3A25A0-F9D2-4717-9F88-78E773CE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8674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38336718-6801-47DE-BBEB-F9560FE70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ax==3</a:t>
            </a:r>
          </a:p>
        </p:txBody>
      </p:sp>
      <p:sp>
        <p:nvSpPr>
          <p:cNvPr id="147466" name="Rectangle 10">
            <a:extLst>
              <a:ext uri="{FF2B5EF4-FFF2-40B4-BE49-F238E27FC236}">
                <a16:creationId xmlns:a16="http://schemas.microsoft.com/office/drawing/2014/main" id="{546A5BC2-C922-470D-BA75-47B80969E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743200"/>
            <a:ext cx="1066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ay==4</a:t>
            </a:r>
          </a:p>
        </p:txBody>
      </p:sp>
      <p:sp>
        <p:nvSpPr>
          <p:cNvPr id="147467" name="Freeform 11">
            <a:extLst>
              <a:ext uri="{FF2B5EF4-FFF2-40B4-BE49-F238E27FC236}">
                <a16:creationId xmlns:a16="http://schemas.microsoft.com/office/drawing/2014/main" id="{FAEDAD79-0E75-4179-A75F-0ADB2D93FDAB}"/>
              </a:ext>
            </a:extLst>
          </p:cNvPr>
          <p:cNvSpPr>
            <a:spLocks/>
          </p:cNvSpPr>
          <p:nvPr/>
        </p:nvSpPr>
        <p:spPr bwMode="auto">
          <a:xfrm>
            <a:off x="67818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7468" name="Freeform 12">
            <a:extLst>
              <a:ext uri="{FF2B5EF4-FFF2-40B4-BE49-F238E27FC236}">
                <a16:creationId xmlns:a16="http://schemas.microsoft.com/office/drawing/2014/main" id="{92D9270F-4142-4179-A538-2CB7185F0D26}"/>
              </a:ext>
            </a:extLst>
          </p:cNvPr>
          <p:cNvSpPr>
            <a:spLocks/>
          </p:cNvSpPr>
          <p:nvPr/>
        </p:nvSpPr>
        <p:spPr bwMode="auto">
          <a:xfrm>
            <a:off x="8077200" y="3276600"/>
            <a:ext cx="495300" cy="2667000"/>
          </a:xfrm>
          <a:custGeom>
            <a:avLst/>
            <a:gdLst>
              <a:gd name="T0" fmla="*/ 0 w 312"/>
              <a:gd name="T1" fmla="*/ 1680 h 1680"/>
              <a:gd name="T2" fmla="*/ 288 w 312"/>
              <a:gd name="T3" fmla="*/ 1152 h 1680"/>
              <a:gd name="T4" fmla="*/ 144 w 312"/>
              <a:gd name="T5" fmla="*/ 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1680">
                <a:moveTo>
                  <a:pt x="0" y="1680"/>
                </a:moveTo>
                <a:cubicBezTo>
                  <a:pt x="132" y="1556"/>
                  <a:pt x="264" y="1432"/>
                  <a:pt x="288" y="1152"/>
                </a:cubicBezTo>
                <a:cubicBezTo>
                  <a:pt x="312" y="872"/>
                  <a:pt x="168" y="192"/>
                  <a:pt x="14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3590</TotalTime>
  <Words>3321</Words>
  <Application>Microsoft Macintosh PowerPoint</Application>
  <PresentationFormat>全屏显示(4:3)</PresentationFormat>
  <Paragraphs>680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4" baseType="lpstr">
      <vt:lpstr>Arial</vt:lpstr>
      <vt:lpstr>Courier New</vt:lpstr>
      <vt:lpstr>Tahoma</vt:lpstr>
      <vt:lpstr>Wingdings</vt:lpstr>
      <vt:lpstr>Blends</vt:lpstr>
      <vt:lpstr>Structures</vt:lpstr>
      <vt:lpstr>Why need “Structure”?</vt:lpstr>
      <vt:lpstr>Example</vt:lpstr>
      <vt:lpstr>Structure Declaration</vt:lpstr>
      <vt:lpstr>Variable Definition</vt:lpstr>
      <vt:lpstr>Structure Fields</vt:lpstr>
      <vt:lpstr>Structure in Structure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and Functions</vt:lpstr>
      <vt:lpstr>Structures as Functions Arguments</vt:lpstr>
      <vt:lpstr>Moral</vt:lpstr>
      <vt:lpstr>Pointers to Structures</vt:lpstr>
      <vt:lpstr>Structure Pointers as Functions Arguments</vt:lpstr>
      <vt:lpstr>Self-referential Structures</vt:lpstr>
      <vt:lpstr>Union</vt:lpstr>
      <vt:lpstr>Union</vt:lpstr>
      <vt:lpstr>Union</vt:lpstr>
      <vt:lpstr>Union</vt:lpstr>
      <vt:lpstr>Union</vt:lpstr>
      <vt:lpstr>Moral on Union</vt:lpstr>
      <vt:lpstr>Tagged Union</vt:lpstr>
      <vt:lpstr>Tagged Union</vt:lpstr>
      <vt:lpstr>Tagged Union</vt:lpstr>
      <vt:lpstr>typedef---Define Our Own Types</vt:lpstr>
      <vt:lpstr>typedef---Define Our Own Types</vt:lpstr>
      <vt:lpstr>typedef---Define Our Own Types</vt:lpstr>
      <vt:lpstr>typedef---Define Our Own Types</vt:lpstr>
      <vt:lpstr>typedef---Define Our Own Types</vt:lpstr>
      <vt:lpstr>Inorder Analysis</vt:lpstr>
      <vt:lpstr>Preorder</vt:lpstr>
      <vt:lpstr>Type Cast Revisit</vt:lpstr>
      <vt:lpstr>Type Cast on Pointers</vt:lpstr>
      <vt:lpstr>Example</vt:lpstr>
      <vt:lpstr>Example</vt:lpstr>
      <vt:lpstr>Example</vt:lpstr>
      <vt:lpstr>Example</vt:lpstr>
      <vt:lpstr>Example</vt:lpstr>
      <vt:lpstr>An Array Can be Called!</vt:lpstr>
      <vt:lpstr>Summary of Typedefs</vt:lpstr>
      <vt:lpstr>Bit-fields</vt:lpstr>
      <vt:lpstr>Bit-fields</vt:lpstr>
      <vt:lpstr>Bit-fields</vt:lpstr>
      <vt:lpstr>Bit-fields for Data </vt:lpstr>
      <vt:lpstr>Bit-fields for Data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</dc:title>
  <dc:subject>Baojian Hua</dc:subject>
  <dc:creator>admin</dc:creator>
  <cp:lastModifiedBy>bj.hua@outlook.com</cp:lastModifiedBy>
  <cp:revision>2275</cp:revision>
  <cp:lastPrinted>1601-01-01T00:00:00Z</cp:lastPrinted>
  <dcterms:created xsi:type="dcterms:W3CDTF">1601-01-01T00:00:00Z</dcterms:created>
  <dcterms:modified xsi:type="dcterms:W3CDTF">2024-09-30T14:44:47Z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