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302" r:id="rId3"/>
    <p:sldId id="320" r:id="rId4"/>
    <p:sldId id="303" r:id="rId5"/>
    <p:sldId id="354" r:id="rId6"/>
    <p:sldId id="306" r:id="rId7"/>
    <p:sldId id="351" r:id="rId8"/>
    <p:sldId id="352" r:id="rId9"/>
    <p:sldId id="353" r:id="rId10"/>
    <p:sldId id="355" r:id="rId11"/>
    <p:sldId id="357" r:id="rId12"/>
    <p:sldId id="358" r:id="rId13"/>
    <p:sldId id="364" r:id="rId14"/>
    <p:sldId id="359" r:id="rId15"/>
    <p:sldId id="360" r:id="rId16"/>
    <p:sldId id="361" r:id="rId17"/>
    <p:sldId id="362" r:id="rId18"/>
    <p:sldId id="363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D34EB78-FA16-004C-A47E-0A7227C275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1F077-685B-E74D-A8F0-022A15F38D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89B26-4BD9-534D-B2F8-A7F003E2D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D98D1-8408-9041-95EE-C7B664652E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ADA1C-15E3-3947-9E69-29F0B71895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EDFDD-6322-BF48-BD85-4DBCB40585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8777A-17CD-5948-AD4A-B42F2CDC30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17679-FD38-D643-AF8D-274D242B98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4CF97-8314-9A4C-A3CE-62BC0CC8D5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D1055-7120-E748-99C0-8D75DCDC67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63A66-7226-7C46-80D3-57C0703EBD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5DA6B-7CDA-F14D-BE39-A2B1A01AEC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9369B7CF-62AF-8A4B-8F45-E6B7F564CB5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Abstract Data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Complex: </a:t>
            </a:r>
            <a:br>
              <a:rPr lang="en-US" altLang="zh-CN"/>
            </a:br>
            <a:r>
              <a:rPr lang="en-US" altLang="zh-CN"/>
              <a:t>Implementation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 = {.x = x, .y = y};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 See Lab1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#1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Want to do this: c = c + (5+i6);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latin typeface="Courier New" panose="02070309020205020404" pitchFamily="49" charset="0"/>
              </a:rPr>
              <a:t>, this is legal!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6;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#2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change to a more fancy one? Defeat “main”…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CDT?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representation are transparent. </a:t>
            </a:r>
          </a:p>
          <a:p>
            <a:pPr lvl="1"/>
            <a:r>
              <a:rPr lang="en-US" altLang="zh-CN" sz="2400" dirty="0"/>
              <a:t>Good!</a:t>
            </a:r>
          </a:p>
          <a:p>
            <a:r>
              <a:rPr lang="en-US" altLang="zh-CN" sz="2800" dirty="0"/>
              <a:t>External</a:t>
            </a:r>
            <a:r>
              <a:rPr lang="zh-CN" altLang="en-US" sz="2800" dirty="0"/>
              <a:t> </a:t>
            </a:r>
            <a:r>
              <a:rPr lang="en-US" altLang="zh-CN" sz="2800" dirty="0"/>
              <a:t>dependence</a:t>
            </a:r>
          </a:p>
          <a:p>
            <a:pPr lvl="1"/>
            <a:r>
              <a:rPr lang="en-US" altLang="zh-CN" sz="2400" dirty="0"/>
              <a:t>Problem #1: Client code can access data directly</a:t>
            </a:r>
          </a:p>
          <a:p>
            <a:pPr lvl="2"/>
            <a:r>
              <a:rPr lang="en-US" altLang="zh-CN" sz="2000" dirty="0"/>
              <a:t>kick away the interface</a:t>
            </a:r>
          </a:p>
          <a:p>
            <a:pPr lvl="2"/>
            <a:r>
              <a:rPr lang="en-US" altLang="zh-CN" sz="2000" dirty="0"/>
              <a:t>safe?</a:t>
            </a:r>
          </a:p>
          <a:p>
            <a:pPr lvl="1"/>
            <a:r>
              <a:rPr lang="en-US" altLang="zh-CN" sz="2400" dirty="0"/>
              <a:t>Problem #2: make code rigid</a:t>
            </a:r>
          </a:p>
          <a:p>
            <a:pPr lvl="2"/>
            <a:r>
              <a:rPr lang="en-US" altLang="zh-CN" sz="2000" dirty="0"/>
              <a:t>easy to change or evolve?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note that “struct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Complex_t”’s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definition is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not given: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Can we still know c1, c2, c3’s concrete representation?</a:t>
            </a:r>
          </a:p>
          <a:p>
            <a:r>
              <a:rPr lang="en-US" altLang="zh-CN" sz="2000"/>
              <a:t>Why?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Implementation#1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representation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of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complex type: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is hidden in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Complex: </a:t>
            </a:r>
            <a:br>
              <a:rPr lang="en-US" altLang="zh-CN" dirty="0"/>
            </a:br>
            <a:r>
              <a:rPr lang="en-US" altLang="zh-CN" dirty="0"/>
              <a:t>Implementation </a:t>
            </a:r>
            <a:r>
              <a:rPr lang="en-US" altLang="zh-CN" dirty="0" err="1"/>
              <a:t>cont</a:t>
            </a:r>
            <a:r>
              <a:rPr lang="en-US" altLang="zh-CN" dirty="0"/>
              <a:t>’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y){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(*c));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c-&gt;x = x;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c-&gt;y = y;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altLang="zh-CN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altLang="zh-CN"/>
              <a:t>nterface </a:t>
            </a:r>
            <a:r>
              <a:rPr lang="en-US" altLang="zh-CN" dirty="0"/>
              <a:t>+ implementation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idiom</a:t>
            </a:r>
          </a:p>
          <a:p>
            <a:r>
              <a:rPr lang="en-US" altLang="zh-CN" dirty="0"/>
              <a:t>ADT</a:t>
            </a:r>
            <a:r>
              <a:rPr lang="zh-CN" altLang="en-US" dirty="0"/>
              <a:t> </a:t>
            </a:r>
            <a:r>
              <a:rPr lang="en-US" altLang="zh-CN" dirty="0"/>
              <a:t>enforces</a:t>
            </a:r>
            <a:r>
              <a:rPr lang="zh-CN" altLang="en-US" dirty="0"/>
              <a:t> </a:t>
            </a:r>
            <a:r>
              <a:rPr lang="en-US" altLang="zh-CN" dirty="0"/>
              <a:t>abstractions!</a:t>
            </a:r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data representation and</a:t>
            </a:r>
            <a:r>
              <a:rPr lang="zh-CN" altLang="en-US" dirty="0"/>
              <a:t> </a:t>
            </a:r>
            <a:r>
              <a:rPr lang="en-US" altLang="zh-CN" dirty="0"/>
              <a:t>algorithm are private</a:t>
            </a:r>
          </a:p>
          <a:p>
            <a:pPr lvl="2"/>
            <a:r>
              <a:rPr lang="en-US" altLang="zh-CN" dirty="0"/>
              <a:t>client code can NOT access them</a:t>
            </a:r>
          </a:p>
          <a:p>
            <a:pPr lvl="2"/>
            <a:r>
              <a:rPr lang="en-US" altLang="zh-CN" dirty="0"/>
              <a:t>thus, client code is</a:t>
            </a:r>
            <a:r>
              <a:rPr lang="zh-CN" altLang="en-US" dirty="0"/>
              <a:t> </a:t>
            </a:r>
            <a:r>
              <a:rPr lang="en-US" altLang="zh-CN" dirty="0"/>
              <a:t>independent of the impl</a:t>
            </a:r>
            <a:r>
              <a:rPr lang="en-US" altLang="zh-CN" dirty="0">
                <a:latin typeface="Arial" panose="020B0604020202020204" pitchFamily="34" charset="0"/>
              </a:rPr>
              <a:t>ementations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 data type consists of: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data elements (a type)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operations on these data elements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Data types in languages: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predefined: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any language defines a group of predefined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int, char, float, double,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user-defined: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allow programmers to define their own (new)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struct, union,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 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Predefined: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type: int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elements: </a:t>
            </a:r>
            <a:r>
              <a:rPr lang="en-US" altLang="zh-CN">
                <a:latin typeface="Helvetica" pitchFamily="2" charset="0"/>
              </a:rPr>
              <a:t>…</a:t>
            </a:r>
            <a:r>
              <a:rPr lang="en-US" altLang="zh-CN"/>
              <a:t>, -2, -1, 0, 1, 2,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+, -, *, /, %,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User-defined: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type: complex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elements: 1+3i, -5+8i,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new, add, sub, distance,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Concrete Data Types (CDT)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concrete data type:</a:t>
            </a:r>
          </a:p>
          <a:p>
            <a:pPr lvl="1"/>
            <a:r>
              <a:rPr lang="en-US" altLang="zh-CN"/>
              <a:t>both concrete representations and their operations are available</a:t>
            </a:r>
          </a:p>
          <a:p>
            <a:r>
              <a:rPr lang="en-US" altLang="zh-CN"/>
              <a:t>Almost all C predefined types are CDT</a:t>
            </a:r>
          </a:p>
          <a:p>
            <a:pPr lvl="1"/>
            <a:r>
              <a:rPr lang="en-US" altLang="zh-CN"/>
              <a:t>For instance,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is a 32-bit double-word, and +, -,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Knowing this can do dirty hacks</a:t>
            </a:r>
          </a:p>
          <a:p>
            <a:pPr lvl="1"/>
            <a:r>
              <a:rPr lang="en-US" altLang="zh-CN"/>
              <a:t>See demo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(ADT)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An abstract data type: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data type declaration from representation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function declaration (prototypes) from implementation (definitions)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 language must some form of mechanism to support ADT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in Java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signatures in ML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(roughly) header files &amp; typedef in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Suppose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design a new data type to represent complex number c: </a:t>
            </a:r>
          </a:p>
          <a:p>
            <a:pPr lvl="1"/>
            <a:r>
              <a:rPr lang="en-US" altLang="zh-CN"/>
              <a:t>a data type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complex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elements: 3+4i, -5-8i,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operations: </a:t>
            </a:r>
          </a:p>
          <a:p>
            <a:pPr lvl="2"/>
            <a:r>
              <a:rPr lang="en-US" altLang="zh-CN"/>
              <a:t>new, add, sub, distance,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How to represent this data type in C (CDT, ADT or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)?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Number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definition of a complex number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c = x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yi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where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x,y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\in R, and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=sqrt(-1);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Some typical operations: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c2);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Complex_sub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Complex_mul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Complex_div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Next, we’d discuss several variants of rep’s: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CDT, ADT.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double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Do we know c1, c2, c3’s concrete representation?</a:t>
            </a:r>
          </a:p>
          <a:p>
            <a:r>
              <a:rPr lang="en-US" altLang="zh-CN" sz="2000"/>
              <a:t>How?</a:t>
            </a:r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25ae327-ba86-4d21-aeae-f457db17ee19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</TotalTime>
  <Words>1191</Words>
  <Application>Microsoft Macintosh PowerPoint</Application>
  <PresentationFormat>全屏显示(4:3)</PresentationFormat>
  <Paragraphs>193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Helvetica</vt:lpstr>
      <vt:lpstr>Tahoma</vt:lpstr>
      <vt:lpstr>Wingdings</vt:lpstr>
      <vt:lpstr>Blends</vt:lpstr>
      <vt:lpstr> Abstract Data Type</vt:lpstr>
      <vt:lpstr>Data Types</vt:lpstr>
      <vt:lpstr>Data Type Examples</vt:lpstr>
      <vt:lpstr>Concrete Data Types (CDT)</vt:lpstr>
      <vt:lpstr>Abstract Data Types (ADT)</vt:lpstr>
      <vt:lpstr>Case Study</vt:lpstr>
      <vt:lpstr>Complex Number</vt:lpstr>
      <vt:lpstr>CDT of Complex: Interface—Types</vt:lpstr>
      <vt:lpstr>Client Code</vt:lpstr>
      <vt:lpstr>CDT Complex:  Implementation</vt:lpstr>
      <vt:lpstr>Problem #1</vt:lpstr>
      <vt:lpstr>Problem #2</vt:lpstr>
      <vt:lpstr>Problems with CDT?</vt:lpstr>
      <vt:lpstr>ADT of Complex: Interface—Types</vt:lpstr>
      <vt:lpstr>Client Code</vt:lpstr>
      <vt:lpstr>ADT Complex: Implementation#1—Types</vt:lpstr>
      <vt:lpstr>ADT Complex:  Implementation cont’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subject>Baojian Hua</dc:subject>
  <dc:creator/>
  <cp:lastModifiedBy>bj.hua@outlook.com</cp:lastModifiedBy>
  <cp:revision>2966</cp:revision>
  <cp:lastPrinted>2113-01-01T00:00:00Z</cp:lastPrinted>
  <dcterms:created xsi:type="dcterms:W3CDTF">2113-01-01T00:00:00Z</dcterms:created>
  <dcterms:modified xsi:type="dcterms:W3CDTF">2024-09-30T15:16:48Z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A17DB179DF414B72ADF8891F0ADF8E32</vt:lpwstr>
  </property>
  <property fmtid="{D5CDD505-2E9C-101B-9397-08002B2CF9AE}" pid="4" name="KSOProductBuildVer">
    <vt:lpwstr>2052-11.1.0.12598</vt:lpwstr>
  </property>
</Properties>
</file>