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5"/>
  </p:handoutMasterIdLst>
  <p:sldIdLst>
    <p:sldId id="256" r:id="rId2"/>
    <p:sldId id="358" r:id="rId3"/>
    <p:sldId id="365" r:id="rId4"/>
    <p:sldId id="353" r:id="rId5"/>
    <p:sldId id="349" r:id="rId6"/>
    <p:sldId id="378" r:id="rId7"/>
    <p:sldId id="369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372" r:id="rId3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Simply Extensions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Sequencing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005774-D501-194D-862D-7AF235931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06650"/>
            <a:ext cx="74295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7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Wildcard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D2E70-F3D6-AE4B-B221-2EF1377DD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5" y="2057400"/>
            <a:ext cx="8741819" cy="3581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5F45D89-BB5E-FA4F-9674-EE5739F4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83" y="5660721"/>
            <a:ext cx="2768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0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Ascription</a:t>
            </a:r>
          </a:p>
        </p:txBody>
      </p:sp>
    </p:spTree>
    <p:extLst>
      <p:ext uri="{BB962C8B-B14F-4D97-AF65-F5344CB8AC3E}">
        <p14:creationId xmlns:p14="http://schemas.microsoft.com/office/powerpoint/2010/main" val="89596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Ascription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7A158C-B993-0E4A-8E8D-BF35C810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9" y="2286000"/>
            <a:ext cx="841972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5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76666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3A5C8B-A6AD-D94A-A0D6-F794E18A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335"/>
            <a:ext cx="9144000" cy="31013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7C31AB-9957-E54D-AAB9-D44FE4797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5410200"/>
            <a:ext cx="3733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7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363599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Pair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0C6D76-730A-2947-BA7A-C7603FC0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22" y="1676400"/>
            <a:ext cx="7424468" cy="49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25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B1B73C-493E-CE4A-8122-3C148FFA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5194300" cy="1257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1BA371-9D24-3E4E-9FDA-B937D5421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14" y="3810000"/>
            <a:ext cx="4610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A65C26-2622-3E48-A7EE-4EC562A7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2" y="1828800"/>
            <a:ext cx="8312063" cy="445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7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Lambda calculus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066-BE39-2A46-B1AE-E33B5DD6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09800"/>
            <a:ext cx="7581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Records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58DAA5-D1AA-8747-8EA7-318E96F4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6" y="1828800"/>
            <a:ext cx="8656529" cy="46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8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23562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</a:t>
            </a:r>
            <a:br>
              <a:rPr kumimoji="1" lang="en-US" altLang="zh-CN" dirty="0"/>
            </a:b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FE9120-FE00-3341-9E11-C5BFA6083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95" y="1005072"/>
            <a:ext cx="7594321" cy="5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2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FA320C-C484-8F47-96C5-3466F543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4665206"/>
            <a:ext cx="2819400" cy="1092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75DA07-1345-AF4F-BE90-846D80C7F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3542278"/>
            <a:ext cx="5537200" cy="76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9EA748-4930-3E46-8147-1BB79A65D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377" y="2766556"/>
            <a:ext cx="3797300" cy="520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8E86CB-D24C-A044-8A22-193A97E30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924050"/>
            <a:ext cx="5321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88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Variant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8275DC-DE6F-144E-8C9F-D446D386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8310177" cy="46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2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Options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4C53C6-4FC1-304D-9837-638875E8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19" y="5721850"/>
            <a:ext cx="2946400" cy="901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BD8E3B-CC78-F140-93A0-642B7CD11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3796408"/>
            <a:ext cx="5321300" cy="1689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08E612-20D9-524E-B974-4614EB3D7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978671"/>
            <a:ext cx="5575300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EAFBF9-D694-5A4E-8729-7284917CB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541934"/>
            <a:ext cx="2870200" cy="419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1FA172E-C5A3-6A49-B152-EFC8E5D1A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2025217"/>
            <a:ext cx="4038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Enumeration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2D5DD-BC4E-A846-984D-16C381CA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5" y="3733800"/>
            <a:ext cx="6134100" cy="156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9CDA2C-4A41-5D42-B195-B4319E5B7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25" y="2307869"/>
            <a:ext cx="5854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9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Single-Field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Variants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F3C701-194F-594A-B6C6-55FD1197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18" y="2847236"/>
            <a:ext cx="5918200" cy="1549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4E9EE5-97FD-7F44-87BA-233CA64F8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657600" cy="736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5B9D56-534F-6240-AB6A-295A4A6C8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50" y="4602272"/>
            <a:ext cx="6108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Datatype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69577-F830-FB4C-A9F8-3E68A463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200275"/>
            <a:ext cx="2425700" cy="1117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10349B-C6B6-654C-934F-ABAFBB0D35D6}"/>
              </a:ext>
            </a:extLst>
          </p:cNvPr>
          <p:cNvSpPr txBox="1"/>
          <p:nvPr/>
        </p:nvSpPr>
        <p:spPr>
          <a:xfrm>
            <a:off x="533400" y="3759201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differences: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datatypes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annotations;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datatypes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datatypes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polymorphic.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66D79A-28B1-1F4F-8883-2AF9CE71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89150"/>
            <a:ext cx="5410200" cy="2025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94B8CA-887A-744B-A1FE-7CC94B05C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461001"/>
            <a:ext cx="4127500" cy="736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449208-37A4-BC49-B2A2-967378A8B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5461001"/>
            <a:ext cx="4127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General</a:t>
            </a:r>
            <a:br>
              <a:rPr lang="en-US" altLang="zh-CN" dirty="0"/>
            </a:br>
            <a:r>
              <a:rPr lang="en-US" altLang="zh-CN" dirty="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21562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Extensions?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derived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forms</a:t>
            </a:r>
          </a:p>
          <a:p>
            <a:pPr lvl="1"/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syntax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sugar</a:t>
            </a:r>
          </a:p>
        </p:txBody>
      </p:sp>
    </p:spTree>
    <p:extLst>
      <p:ext uri="{BB962C8B-B14F-4D97-AF65-F5344CB8AC3E}">
        <p14:creationId xmlns:p14="http://schemas.microsoft.com/office/powerpoint/2010/main" val="3924618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Recursion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A38DF-75B3-A141-BFF4-6A2885EA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8" y="2133600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0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244034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List</a:t>
            </a:r>
            <a:br>
              <a:rPr kumimoji="1" lang="en-US" altLang="zh-CN" dirty="0"/>
            </a:b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ACA804-950B-D044-BF13-5F139B22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0800"/>
            <a:ext cx="7327900" cy="68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96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</a:p>
          <a:p>
            <a:pPr lvl="1"/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sugars</a:t>
            </a:r>
          </a:p>
          <a:p>
            <a:r>
              <a:rPr kumimoji="1" lang="en-US" altLang="zh-CN" dirty="0"/>
              <a:t>Forms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OCaml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later)</a:t>
            </a:r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62967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5E94F-37DB-1F4B-97E1-CB8F37D6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00400"/>
            <a:ext cx="5029200" cy="22860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E3F5499-BBB3-4641-A12C-2B945917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r>
              <a:rPr kumimoji="1" lang="en-US" altLang="zh-CN" dirty="0"/>
              <a:t>Uninterpreted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types: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9D6FB8A-4635-6B46-BA14-EEC1B94E8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Examples: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52526-6140-B84F-A219-A46B21F8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0"/>
            <a:ext cx="2171700" cy="723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F059B4-CF44-2D4C-B02B-9D6FD962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20" y="3884613"/>
            <a:ext cx="2362200" cy="965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207E32-466C-C044-8C04-F5CB93D2A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156289"/>
            <a:ext cx="3035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420914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E3F5499-BBB3-4641-A12C-2B945917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r>
              <a:rPr kumimoji="1" lang="en-US" altLang="zh-CN" dirty="0"/>
              <a:t>Stands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values: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1BD660-B85F-8547-ACEA-5F9CC47B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1" y="2514600"/>
            <a:ext cx="874181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89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Sequencing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br>
              <a:rPr lang="en-US" altLang="zh-CN" dirty="0"/>
            </a:br>
            <a:r>
              <a:rPr lang="en-US" altLang="zh-CN" dirty="0"/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30054079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2875</TotalTime>
  <Words>146</Words>
  <Application>Microsoft Macintosh PowerPoint</Application>
  <PresentationFormat>全屏显示(4:3)</PresentationFormat>
  <Paragraphs>51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Arial</vt:lpstr>
      <vt:lpstr>Tahoma</vt:lpstr>
      <vt:lpstr>Wingdings</vt:lpstr>
      <vt:lpstr>Blends</vt:lpstr>
      <vt:lpstr>Simply Extensions</vt:lpstr>
      <vt:lpstr>Recap: Lambda calculus</vt:lpstr>
      <vt:lpstr>Extensions?</vt:lpstr>
      <vt:lpstr>Base Types</vt:lpstr>
      <vt:lpstr>Base Types</vt:lpstr>
      <vt:lpstr>Base Types</vt:lpstr>
      <vt:lpstr>Unit type</vt:lpstr>
      <vt:lpstr>Unit Types</vt:lpstr>
      <vt:lpstr>Sequencing &amp; Wildcard</vt:lpstr>
      <vt:lpstr>Sequencing</vt:lpstr>
      <vt:lpstr>Wildcard</vt:lpstr>
      <vt:lpstr>Ascription</vt:lpstr>
      <vt:lpstr>Ascription</vt:lpstr>
      <vt:lpstr>Let Binding</vt:lpstr>
      <vt:lpstr>Let Binding</vt:lpstr>
      <vt:lpstr>Pair</vt:lpstr>
      <vt:lpstr>Pair</vt:lpstr>
      <vt:lpstr>Examples</vt:lpstr>
      <vt:lpstr>Tuple</vt:lpstr>
      <vt:lpstr>Records</vt:lpstr>
      <vt:lpstr>Sum</vt:lpstr>
      <vt:lpstr>Sum </vt:lpstr>
      <vt:lpstr>Examples</vt:lpstr>
      <vt:lpstr>Variant</vt:lpstr>
      <vt:lpstr>Options</vt:lpstr>
      <vt:lpstr>Enumeration</vt:lpstr>
      <vt:lpstr>Single-Field Variants</vt:lpstr>
      <vt:lpstr>Variants and Datatype</vt:lpstr>
      <vt:lpstr>General Recursion</vt:lpstr>
      <vt:lpstr>General Recursion</vt:lpstr>
      <vt:lpstr>List</vt:lpstr>
      <vt:lpstr>List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2791</cp:revision>
  <cp:lastPrinted>1601-01-01T00:00:00Z</cp:lastPrinted>
  <dcterms:created xsi:type="dcterms:W3CDTF">1601-01-01T00:00:00Z</dcterms:created>
  <dcterms:modified xsi:type="dcterms:W3CDTF">2022-04-10T12:26:02Z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