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7"/>
  </p:handoutMasterIdLst>
  <p:sldIdLst>
    <p:sldId id="256" r:id="rId2"/>
    <p:sldId id="358" r:id="rId3"/>
    <p:sldId id="367" r:id="rId4"/>
    <p:sldId id="378" r:id="rId5"/>
    <p:sldId id="349" r:id="rId6"/>
    <p:sldId id="379" r:id="rId7"/>
    <p:sldId id="380" r:id="rId8"/>
    <p:sldId id="381" r:id="rId9"/>
    <p:sldId id="368" r:id="rId10"/>
    <p:sldId id="383" r:id="rId11"/>
    <p:sldId id="350" r:id="rId12"/>
    <p:sldId id="384" r:id="rId13"/>
    <p:sldId id="385" r:id="rId14"/>
    <p:sldId id="386" r:id="rId15"/>
    <p:sldId id="372" r:id="rId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Evaluations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EBB6D-AE5A-2E42-80D9-28B1978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41951"/>
            <a:ext cx="4229100" cy="373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AA77E0-4869-2E45-A8BF-ED353F88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65" y="2133600"/>
            <a:ext cx="4076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AC1202-7232-4A4E-9363-4A96D0B7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65" y="2362200"/>
            <a:ext cx="4127500" cy="339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4EDBC3-0D26-A34F-ABFC-E4A3B8E5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411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4952B-0E76-A447-ACB7-C46481F6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489200"/>
            <a:ext cx="8115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283813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safety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5437F-2B99-7242-85B6-2D62C6EF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3009900" cy="237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6B9347-CB1A-344E-81C0-A1368FF3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4876800"/>
            <a:ext cx="6832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(a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virtual)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Lambda calculus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066-BE39-2A46-B1AE-E33B5DD6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Immutable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1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x+x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end;</a:t>
            </a:r>
          </a:p>
          <a:p>
            <a:r>
              <a:rPr kumimoji="1" lang="en-US" altLang="zh-CN" dirty="0"/>
              <a:t>Mutable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1;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x++;</a:t>
            </a:r>
          </a:p>
          <a:p>
            <a:pPr lvl="1"/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Basics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9E114C-832C-2649-A0DF-89E6EFD9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782"/>
            <a:ext cx="1524000" cy="800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DF00C1-4F60-D344-98C7-D7CBCE52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82026"/>
            <a:ext cx="1676400" cy="774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B807FA-D71F-924E-89FD-03C2CEB0E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81" y="5159892"/>
            <a:ext cx="1562100" cy="711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B66AE3-87D3-E749-B598-9838FD0CC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101275"/>
            <a:ext cx="1828800" cy="711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F2AE64-0443-0A43-83F7-13AAAE6DA882}"/>
              </a:ext>
            </a:extLst>
          </p:cNvPr>
          <p:cNvSpPr txBox="1"/>
          <p:nvPr/>
        </p:nvSpPr>
        <p:spPr>
          <a:xfrm>
            <a:off x="1219200" y="171997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creation: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E3E44-7216-2344-880B-B1705A5DAB70}"/>
              </a:ext>
            </a:extLst>
          </p:cNvPr>
          <p:cNvSpPr txBox="1"/>
          <p:nvPr/>
        </p:nvSpPr>
        <p:spPr>
          <a:xfrm>
            <a:off x="1213981" y="27259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dereference: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C2853F-DEC7-1F47-B27E-5C18A19C08DC}"/>
              </a:ext>
            </a:extLst>
          </p:cNvPr>
          <p:cNvSpPr txBox="1"/>
          <p:nvPr/>
        </p:nvSpPr>
        <p:spPr>
          <a:xfrm>
            <a:off x="1143000" y="381824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assignment: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EAD788-37A9-D04E-B24D-2A855DDFBB37}"/>
              </a:ext>
            </a:extLst>
          </p:cNvPr>
          <p:cNvSpPr txBox="1"/>
          <p:nvPr/>
        </p:nvSpPr>
        <p:spPr>
          <a:xfrm>
            <a:off x="1143000" y="48802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dereference: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060871-86A4-2746-8DC4-19053F8BBADF}"/>
              </a:ext>
            </a:extLst>
          </p:cNvPr>
          <p:cNvSpPr txBox="1"/>
          <p:nvPr/>
        </p:nvSpPr>
        <p:spPr>
          <a:xfrm>
            <a:off x="4419600" y="19046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sequencing: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5752B4-E148-534C-BCC1-956FAEEE4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3093550"/>
            <a:ext cx="6007100" cy="825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3D1C92-52D4-6241-8013-CECE1E819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581" y="2273975"/>
            <a:ext cx="2336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F2AE64-0443-0A43-83F7-13AAAE6DA882}"/>
              </a:ext>
            </a:extLst>
          </p:cNvPr>
          <p:cNvSpPr txBox="1"/>
          <p:nvPr/>
        </p:nvSpPr>
        <p:spPr>
          <a:xfrm>
            <a:off x="1219200" y="171997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aliasing: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060871-86A4-2746-8DC4-19053F8BBADF}"/>
              </a:ext>
            </a:extLst>
          </p:cNvPr>
          <p:cNvSpPr txBox="1"/>
          <p:nvPr/>
        </p:nvSpPr>
        <p:spPr>
          <a:xfrm>
            <a:off x="4419600" y="19046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sequencing: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14A415-E611-3143-B4CD-F640FDB1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4756165"/>
            <a:ext cx="1879600" cy="1155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275752-B2F8-C34E-B94C-1C968F6F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3651250"/>
            <a:ext cx="1651000" cy="711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67E28D-3D92-A744-9D72-901B39011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222500"/>
            <a:ext cx="1612900" cy="1206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7F9C73A-E405-5643-A26C-C6388EB11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502218"/>
            <a:ext cx="1435100" cy="76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8B1B34E-3629-D548-85BB-DEF2C99AA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647106"/>
            <a:ext cx="1917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F2AE64-0443-0A43-83F7-13AAAE6DA882}"/>
              </a:ext>
            </a:extLst>
          </p:cNvPr>
          <p:cNvSpPr txBox="1"/>
          <p:nvPr/>
        </p:nvSpPr>
        <p:spPr>
          <a:xfrm>
            <a:off x="1219200" y="18404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2060E-FA7A-A643-9052-D4430392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87" y="5181600"/>
            <a:ext cx="3467100" cy="812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CD28E6-415A-B44C-9012-7D3177C4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93892"/>
            <a:ext cx="4165600" cy="157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7EDD5E-9CFB-6B48-AC5F-622158E7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37" y="2194025"/>
            <a:ext cx="1663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3407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 relation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6DFCF-871E-8742-8361-6733A33B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6290094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8905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2785</TotalTime>
  <Words>109</Words>
  <Application>Microsoft Macintosh PowerPoint</Application>
  <PresentationFormat>全屏显示(4:3)</PresentationFormat>
  <Paragraphs>33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Blends</vt:lpstr>
      <vt:lpstr>References</vt:lpstr>
      <vt:lpstr>Recap: Lambda calculus</vt:lpstr>
      <vt:lpstr>Functional programming?</vt:lpstr>
      <vt:lpstr>Basic Syntax</vt:lpstr>
      <vt:lpstr>Basics</vt:lpstr>
      <vt:lpstr>Basics, cont’</vt:lpstr>
      <vt:lpstr>Basics, cont’</vt:lpstr>
      <vt:lpstr>Typing</vt:lpstr>
      <vt:lpstr>Typing relation</vt:lpstr>
      <vt:lpstr>Evaluations</vt:lpstr>
      <vt:lpstr>Evaluation, cont’</vt:lpstr>
      <vt:lpstr>Evaluation, cont’</vt:lpstr>
      <vt:lpstr>Type Safety</vt:lpstr>
      <vt:lpstr>Type safety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2744</cp:revision>
  <cp:lastPrinted>1601-01-01T00:00:00Z</cp:lastPrinted>
  <dcterms:created xsi:type="dcterms:W3CDTF">1601-01-01T00:00:00Z</dcterms:created>
  <dcterms:modified xsi:type="dcterms:W3CDTF">2022-04-10T14:25:50Z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